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10" r:id="rId1"/>
  </p:sldMasterIdLst>
  <p:notesMasterIdLst>
    <p:notesMasterId r:id="rId53"/>
  </p:notesMasterIdLst>
  <p:handoutMasterIdLst>
    <p:handoutMasterId r:id="rId54"/>
  </p:handoutMasterIdLst>
  <p:sldIdLst>
    <p:sldId id="592" r:id="rId2"/>
    <p:sldId id="466" r:id="rId3"/>
    <p:sldId id="289" r:id="rId4"/>
    <p:sldId id="290" r:id="rId5"/>
    <p:sldId id="474" r:id="rId6"/>
    <p:sldId id="292" r:id="rId7"/>
    <p:sldId id="471" r:id="rId8"/>
    <p:sldId id="472" r:id="rId9"/>
    <p:sldId id="473" r:id="rId10"/>
    <p:sldId id="294" r:id="rId11"/>
    <p:sldId id="475" r:id="rId12"/>
    <p:sldId id="295" r:id="rId13"/>
    <p:sldId id="476" r:id="rId14"/>
    <p:sldId id="478" r:id="rId15"/>
    <p:sldId id="477" r:id="rId16"/>
    <p:sldId id="468" r:id="rId17"/>
    <p:sldId id="481" r:id="rId18"/>
    <p:sldId id="482" r:id="rId19"/>
    <p:sldId id="610" r:id="rId20"/>
    <p:sldId id="611" r:id="rId21"/>
    <p:sldId id="486" r:id="rId22"/>
    <p:sldId id="480" r:id="rId23"/>
    <p:sldId id="485" r:id="rId24"/>
    <p:sldId id="487" r:id="rId25"/>
    <p:sldId id="488" r:id="rId26"/>
    <p:sldId id="489" r:id="rId27"/>
    <p:sldId id="490" r:id="rId28"/>
    <p:sldId id="491" r:id="rId29"/>
    <p:sldId id="470" r:id="rId30"/>
    <p:sldId id="492" r:id="rId31"/>
    <p:sldId id="495" r:id="rId32"/>
    <p:sldId id="496" r:id="rId33"/>
    <p:sldId id="497" r:id="rId34"/>
    <p:sldId id="498" r:id="rId35"/>
    <p:sldId id="499" r:id="rId36"/>
    <p:sldId id="494" r:id="rId37"/>
    <p:sldId id="493" r:id="rId38"/>
    <p:sldId id="500" r:id="rId39"/>
    <p:sldId id="501" r:id="rId40"/>
    <p:sldId id="502" r:id="rId41"/>
    <p:sldId id="504" r:id="rId42"/>
    <p:sldId id="505" r:id="rId43"/>
    <p:sldId id="508" r:id="rId44"/>
    <p:sldId id="515" r:id="rId45"/>
    <p:sldId id="521" r:id="rId46"/>
    <p:sldId id="516" r:id="rId47"/>
    <p:sldId id="514" r:id="rId48"/>
    <p:sldId id="518" r:id="rId49"/>
    <p:sldId id="519" r:id="rId50"/>
    <p:sldId id="517" r:id="rId51"/>
    <p:sldId id="520" r:id="rId5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0"/>
      </p:ext>
    </p:extLst>
  </p:showPr>
  <p:clrMru>
    <a:srgbClr val="FFD961"/>
    <a:srgbClr val="AB7942"/>
    <a:srgbClr val="EF97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04"/>
    <p:restoredTop sz="90741" autoAdjust="0"/>
  </p:normalViewPr>
  <p:slideViewPr>
    <p:cSldViewPr>
      <p:cViewPr>
        <p:scale>
          <a:sx n="88" d="100"/>
          <a:sy n="88" d="100"/>
        </p:scale>
        <p:origin x="-1240" y="-72"/>
      </p:cViewPr>
      <p:guideLst>
        <p:guide orient="horz" pos="2160"/>
        <p:guide pos="2880"/>
      </p:guideLst>
    </p:cSldViewPr>
  </p:slideViewPr>
  <p:outlineViewPr>
    <p:cViewPr>
      <p:scale>
        <a:sx n="33" d="100"/>
        <a:sy n="33" d="100"/>
      </p:scale>
      <p:origin x="0" y="-3720"/>
    </p:cViewPr>
  </p:outlineViewPr>
  <p:notesTextViewPr>
    <p:cViewPr>
      <p:scale>
        <a:sx n="1" d="1"/>
        <a:sy n="1" d="1"/>
      </p:scale>
      <p:origin x="0" y="0"/>
    </p:cViewPr>
  </p:notesTextViewPr>
  <p:sorterViewPr>
    <p:cViewPr>
      <p:scale>
        <a:sx n="200" d="100"/>
        <a:sy n="200" d="100"/>
      </p:scale>
      <p:origin x="0" y="0"/>
    </p:cViewPr>
  </p:sorterViewPr>
  <p:notesViewPr>
    <p:cSldViewPr>
      <p:cViewPr varScale="1">
        <p:scale>
          <a:sx n="107" d="100"/>
          <a:sy n="107" d="100"/>
        </p:scale>
        <p:origin x="3992" y="1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handoutMaster" Target="handoutMasters/handoutMaster1.xml"/><Relationship Id="rId55" Type="http://schemas.openxmlformats.org/officeDocument/2006/relationships/printerSettings" Target="printerSettings/printerSettings1.bin"/><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74E78BF-BBC9-CE40-AFA7-7BA7142689C5}" type="datetimeFigureOut">
              <a:rPr lang="en-US" smtClean="0"/>
              <a:t>1/11/18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4F8983A-E519-7F43-B580-4C1F695880D6}" type="slidenum">
              <a:rPr lang="en-US" smtClean="0"/>
              <a:t>‹#›</a:t>
            </a:fld>
            <a:endParaRPr lang="en-US"/>
          </a:p>
        </p:txBody>
      </p:sp>
    </p:spTree>
    <p:extLst>
      <p:ext uri="{BB962C8B-B14F-4D97-AF65-F5344CB8AC3E}">
        <p14:creationId xmlns:p14="http://schemas.microsoft.com/office/powerpoint/2010/main" val="14706142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0868CE1-AC08-4315-9731-DB97126754C7}" type="datetimeFigureOut">
              <a:rPr lang="en-US" smtClean="0"/>
              <a:t>1/11/18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492C1C6-E625-4450-B670-89296E2BECF2}" type="slidenum">
              <a:rPr lang="en-US" smtClean="0"/>
              <a:t>‹#›</a:t>
            </a:fld>
            <a:endParaRPr lang="en-US"/>
          </a:p>
        </p:txBody>
      </p:sp>
    </p:spTree>
    <p:extLst>
      <p:ext uri="{BB962C8B-B14F-4D97-AF65-F5344CB8AC3E}">
        <p14:creationId xmlns:p14="http://schemas.microsoft.com/office/powerpoint/2010/main" val="13743847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2C1C6-E625-4450-B670-89296E2BECF2}" type="slidenum">
              <a:rPr lang="en-US" smtClean="0"/>
              <a:t>2</a:t>
            </a:fld>
            <a:endParaRPr lang="en-US"/>
          </a:p>
        </p:txBody>
      </p:sp>
    </p:spTree>
    <p:extLst>
      <p:ext uri="{BB962C8B-B14F-4D97-AF65-F5344CB8AC3E}">
        <p14:creationId xmlns:p14="http://schemas.microsoft.com/office/powerpoint/2010/main" val="17180188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11</a:t>
            </a:fld>
            <a:endParaRPr lang="en-US"/>
          </a:p>
        </p:txBody>
      </p:sp>
    </p:spTree>
    <p:extLst>
      <p:ext uri="{BB962C8B-B14F-4D97-AF65-F5344CB8AC3E}">
        <p14:creationId xmlns:p14="http://schemas.microsoft.com/office/powerpoint/2010/main" val="10597487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12</a:t>
            </a:fld>
            <a:endParaRPr lang="en-US"/>
          </a:p>
        </p:txBody>
      </p:sp>
    </p:spTree>
    <p:extLst>
      <p:ext uri="{BB962C8B-B14F-4D97-AF65-F5344CB8AC3E}">
        <p14:creationId xmlns:p14="http://schemas.microsoft.com/office/powerpoint/2010/main" val="1371675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13</a:t>
            </a:fld>
            <a:endParaRPr lang="en-US"/>
          </a:p>
        </p:txBody>
      </p:sp>
    </p:spTree>
    <p:extLst>
      <p:ext uri="{BB962C8B-B14F-4D97-AF65-F5344CB8AC3E}">
        <p14:creationId xmlns:p14="http://schemas.microsoft.com/office/powerpoint/2010/main" val="1435923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2C1C6-E625-4450-B670-89296E2BECF2}" type="slidenum">
              <a:rPr lang="en-US" smtClean="0"/>
              <a:t>14</a:t>
            </a:fld>
            <a:endParaRPr lang="en-US"/>
          </a:p>
        </p:txBody>
      </p:sp>
    </p:spTree>
    <p:extLst>
      <p:ext uri="{BB962C8B-B14F-4D97-AF65-F5344CB8AC3E}">
        <p14:creationId xmlns:p14="http://schemas.microsoft.com/office/powerpoint/2010/main" val="1585722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15</a:t>
            </a:fld>
            <a:endParaRPr lang="en-US"/>
          </a:p>
        </p:txBody>
      </p:sp>
    </p:spTree>
    <p:extLst>
      <p:ext uri="{BB962C8B-B14F-4D97-AF65-F5344CB8AC3E}">
        <p14:creationId xmlns:p14="http://schemas.microsoft.com/office/powerpoint/2010/main" val="19389792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16</a:t>
            </a:fld>
            <a:endParaRPr lang="en-US"/>
          </a:p>
        </p:txBody>
      </p:sp>
    </p:spTree>
    <p:extLst>
      <p:ext uri="{BB962C8B-B14F-4D97-AF65-F5344CB8AC3E}">
        <p14:creationId xmlns:p14="http://schemas.microsoft.com/office/powerpoint/2010/main" val="5544668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17</a:t>
            </a:fld>
            <a:endParaRPr lang="en-US"/>
          </a:p>
        </p:txBody>
      </p:sp>
    </p:spTree>
    <p:extLst>
      <p:ext uri="{BB962C8B-B14F-4D97-AF65-F5344CB8AC3E}">
        <p14:creationId xmlns:p14="http://schemas.microsoft.com/office/powerpoint/2010/main" val="1221590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18</a:t>
            </a:fld>
            <a:endParaRPr lang="en-US"/>
          </a:p>
        </p:txBody>
      </p:sp>
    </p:spTree>
    <p:extLst>
      <p:ext uri="{BB962C8B-B14F-4D97-AF65-F5344CB8AC3E}">
        <p14:creationId xmlns:p14="http://schemas.microsoft.com/office/powerpoint/2010/main" val="15687980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19</a:t>
            </a:fld>
            <a:endParaRPr lang="en-US"/>
          </a:p>
        </p:txBody>
      </p:sp>
    </p:spTree>
    <p:extLst>
      <p:ext uri="{BB962C8B-B14F-4D97-AF65-F5344CB8AC3E}">
        <p14:creationId xmlns:p14="http://schemas.microsoft.com/office/powerpoint/2010/main" val="10117221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20</a:t>
            </a:fld>
            <a:endParaRPr lang="en-US"/>
          </a:p>
        </p:txBody>
      </p:sp>
    </p:spTree>
    <p:extLst>
      <p:ext uri="{BB962C8B-B14F-4D97-AF65-F5344CB8AC3E}">
        <p14:creationId xmlns:p14="http://schemas.microsoft.com/office/powerpoint/2010/main" val="532565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a:t>
            </a:fld>
            <a:endParaRPr lang="en-US"/>
          </a:p>
        </p:txBody>
      </p:sp>
    </p:spTree>
    <p:extLst>
      <p:ext uri="{BB962C8B-B14F-4D97-AF65-F5344CB8AC3E}">
        <p14:creationId xmlns:p14="http://schemas.microsoft.com/office/powerpoint/2010/main" val="7897354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21</a:t>
            </a:fld>
            <a:endParaRPr lang="en-US"/>
          </a:p>
        </p:txBody>
      </p:sp>
    </p:spTree>
    <p:extLst>
      <p:ext uri="{BB962C8B-B14F-4D97-AF65-F5344CB8AC3E}">
        <p14:creationId xmlns:p14="http://schemas.microsoft.com/office/powerpoint/2010/main" val="8160622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22</a:t>
            </a:fld>
            <a:endParaRPr lang="en-US"/>
          </a:p>
        </p:txBody>
      </p:sp>
    </p:spTree>
    <p:extLst>
      <p:ext uri="{BB962C8B-B14F-4D97-AF65-F5344CB8AC3E}">
        <p14:creationId xmlns:p14="http://schemas.microsoft.com/office/powerpoint/2010/main" val="17831866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23</a:t>
            </a:fld>
            <a:endParaRPr lang="en-US"/>
          </a:p>
        </p:txBody>
      </p:sp>
    </p:spTree>
    <p:extLst>
      <p:ext uri="{BB962C8B-B14F-4D97-AF65-F5344CB8AC3E}">
        <p14:creationId xmlns:p14="http://schemas.microsoft.com/office/powerpoint/2010/main" val="573500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24</a:t>
            </a:fld>
            <a:endParaRPr lang="en-US"/>
          </a:p>
        </p:txBody>
      </p:sp>
    </p:spTree>
    <p:extLst>
      <p:ext uri="{BB962C8B-B14F-4D97-AF65-F5344CB8AC3E}">
        <p14:creationId xmlns:p14="http://schemas.microsoft.com/office/powerpoint/2010/main" val="1367974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25</a:t>
            </a:fld>
            <a:endParaRPr lang="en-US"/>
          </a:p>
        </p:txBody>
      </p:sp>
    </p:spTree>
    <p:extLst>
      <p:ext uri="{BB962C8B-B14F-4D97-AF65-F5344CB8AC3E}">
        <p14:creationId xmlns:p14="http://schemas.microsoft.com/office/powerpoint/2010/main" val="209963314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492C1C6-E625-4450-B670-89296E2BECF2}" type="slidenum">
              <a:rPr lang="en-US" smtClean="0"/>
              <a:t>26</a:t>
            </a:fld>
            <a:endParaRPr lang="en-US"/>
          </a:p>
        </p:txBody>
      </p:sp>
    </p:spTree>
    <p:extLst>
      <p:ext uri="{BB962C8B-B14F-4D97-AF65-F5344CB8AC3E}">
        <p14:creationId xmlns:p14="http://schemas.microsoft.com/office/powerpoint/2010/main" val="5176923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27</a:t>
            </a:fld>
            <a:endParaRPr lang="en-US"/>
          </a:p>
        </p:txBody>
      </p:sp>
    </p:spTree>
    <p:extLst>
      <p:ext uri="{BB962C8B-B14F-4D97-AF65-F5344CB8AC3E}">
        <p14:creationId xmlns:p14="http://schemas.microsoft.com/office/powerpoint/2010/main" val="2436094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28</a:t>
            </a:fld>
            <a:endParaRPr lang="en-US"/>
          </a:p>
        </p:txBody>
      </p:sp>
    </p:spTree>
    <p:extLst>
      <p:ext uri="{BB962C8B-B14F-4D97-AF65-F5344CB8AC3E}">
        <p14:creationId xmlns:p14="http://schemas.microsoft.com/office/powerpoint/2010/main" val="182882067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29</a:t>
            </a:fld>
            <a:endParaRPr lang="en-US"/>
          </a:p>
        </p:txBody>
      </p:sp>
    </p:spTree>
    <p:extLst>
      <p:ext uri="{BB962C8B-B14F-4D97-AF65-F5344CB8AC3E}">
        <p14:creationId xmlns:p14="http://schemas.microsoft.com/office/powerpoint/2010/main" val="19774688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30</a:t>
            </a:fld>
            <a:endParaRPr lang="en-US"/>
          </a:p>
        </p:txBody>
      </p:sp>
    </p:spTree>
    <p:extLst>
      <p:ext uri="{BB962C8B-B14F-4D97-AF65-F5344CB8AC3E}">
        <p14:creationId xmlns:p14="http://schemas.microsoft.com/office/powerpoint/2010/main" val="17624633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4</a:t>
            </a:fld>
            <a:endParaRPr lang="en-US"/>
          </a:p>
        </p:txBody>
      </p:sp>
    </p:spTree>
    <p:extLst>
      <p:ext uri="{BB962C8B-B14F-4D97-AF65-F5344CB8AC3E}">
        <p14:creationId xmlns:p14="http://schemas.microsoft.com/office/powerpoint/2010/main" val="1612757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31</a:t>
            </a:fld>
            <a:endParaRPr lang="en-US"/>
          </a:p>
        </p:txBody>
      </p:sp>
    </p:spTree>
    <p:extLst>
      <p:ext uri="{BB962C8B-B14F-4D97-AF65-F5344CB8AC3E}">
        <p14:creationId xmlns:p14="http://schemas.microsoft.com/office/powerpoint/2010/main" val="7066724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32</a:t>
            </a:fld>
            <a:endParaRPr lang="en-US"/>
          </a:p>
        </p:txBody>
      </p:sp>
    </p:spTree>
    <p:extLst>
      <p:ext uri="{BB962C8B-B14F-4D97-AF65-F5344CB8AC3E}">
        <p14:creationId xmlns:p14="http://schemas.microsoft.com/office/powerpoint/2010/main" val="848312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33</a:t>
            </a:fld>
            <a:endParaRPr lang="en-US"/>
          </a:p>
        </p:txBody>
      </p:sp>
    </p:spTree>
    <p:extLst>
      <p:ext uri="{BB962C8B-B14F-4D97-AF65-F5344CB8AC3E}">
        <p14:creationId xmlns:p14="http://schemas.microsoft.com/office/powerpoint/2010/main" val="14025846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34</a:t>
            </a:fld>
            <a:endParaRPr lang="en-US"/>
          </a:p>
        </p:txBody>
      </p:sp>
    </p:spTree>
    <p:extLst>
      <p:ext uri="{BB962C8B-B14F-4D97-AF65-F5344CB8AC3E}">
        <p14:creationId xmlns:p14="http://schemas.microsoft.com/office/powerpoint/2010/main" val="17682858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35</a:t>
            </a:fld>
            <a:endParaRPr lang="en-US"/>
          </a:p>
        </p:txBody>
      </p:sp>
    </p:spTree>
    <p:extLst>
      <p:ext uri="{BB962C8B-B14F-4D97-AF65-F5344CB8AC3E}">
        <p14:creationId xmlns:p14="http://schemas.microsoft.com/office/powerpoint/2010/main" val="11001442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36</a:t>
            </a:fld>
            <a:endParaRPr lang="en-US"/>
          </a:p>
        </p:txBody>
      </p:sp>
    </p:spTree>
    <p:extLst>
      <p:ext uri="{BB962C8B-B14F-4D97-AF65-F5344CB8AC3E}">
        <p14:creationId xmlns:p14="http://schemas.microsoft.com/office/powerpoint/2010/main" val="79358448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37</a:t>
            </a:fld>
            <a:endParaRPr lang="en-US"/>
          </a:p>
        </p:txBody>
      </p:sp>
    </p:spTree>
    <p:extLst>
      <p:ext uri="{BB962C8B-B14F-4D97-AF65-F5344CB8AC3E}">
        <p14:creationId xmlns:p14="http://schemas.microsoft.com/office/powerpoint/2010/main" val="12238903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38</a:t>
            </a:fld>
            <a:endParaRPr lang="en-US"/>
          </a:p>
        </p:txBody>
      </p:sp>
    </p:spTree>
    <p:extLst>
      <p:ext uri="{BB962C8B-B14F-4D97-AF65-F5344CB8AC3E}">
        <p14:creationId xmlns:p14="http://schemas.microsoft.com/office/powerpoint/2010/main" val="1560163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39</a:t>
            </a:fld>
            <a:endParaRPr lang="en-US"/>
          </a:p>
        </p:txBody>
      </p:sp>
    </p:spTree>
    <p:extLst>
      <p:ext uri="{BB962C8B-B14F-4D97-AF65-F5344CB8AC3E}">
        <p14:creationId xmlns:p14="http://schemas.microsoft.com/office/powerpoint/2010/main" val="3207753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40</a:t>
            </a:fld>
            <a:endParaRPr lang="en-US"/>
          </a:p>
        </p:txBody>
      </p:sp>
    </p:spTree>
    <p:extLst>
      <p:ext uri="{BB962C8B-B14F-4D97-AF65-F5344CB8AC3E}">
        <p14:creationId xmlns:p14="http://schemas.microsoft.com/office/powerpoint/2010/main" val="1111587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5</a:t>
            </a:fld>
            <a:endParaRPr lang="en-US"/>
          </a:p>
        </p:txBody>
      </p:sp>
    </p:spTree>
    <p:extLst>
      <p:ext uri="{BB962C8B-B14F-4D97-AF65-F5344CB8AC3E}">
        <p14:creationId xmlns:p14="http://schemas.microsoft.com/office/powerpoint/2010/main" val="3976053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41</a:t>
            </a:fld>
            <a:endParaRPr lang="en-US"/>
          </a:p>
        </p:txBody>
      </p:sp>
    </p:spTree>
    <p:extLst>
      <p:ext uri="{BB962C8B-B14F-4D97-AF65-F5344CB8AC3E}">
        <p14:creationId xmlns:p14="http://schemas.microsoft.com/office/powerpoint/2010/main" val="20266200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42</a:t>
            </a:fld>
            <a:endParaRPr lang="en-US"/>
          </a:p>
        </p:txBody>
      </p:sp>
    </p:spTree>
    <p:extLst>
      <p:ext uri="{BB962C8B-B14F-4D97-AF65-F5344CB8AC3E}">
        <p14:creationId xmlns:p14="http://schemas.microsoft.com/office/powerpoint/2010/main" val="16795081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43</a:t>
            </a:fld>
            <a:endParaRPr lang="en-US"/>
          </a:p>
        </p:txBody>
      </p:sp>
    </p:spTree>
    <p:extLst>
      <p:ext uri="{BB962C8B-B14F-4D97-AF65-F5344CB8AC3E}">
        <p14:creationId xmlns:p14="http://schemas.microsoft.com/office/powerpoint/2010/main" val="191207276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44</a:t>
            </a:fld>
            <a:endParaRPr lang="en-US"/>
          </a:p>
        </p:txBody>
      </p:sp>
    </p:spTree>
    <p:extLst>
      <p:ext uri="{BB962C8B-B14F-4D97-AF65-F5344CB8AC3E}">
        <p14:creationId xmlns:p14="http://schemas.microsoft.com/office/powerpoint/2010/main" val="185856939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45</a:t>
            </a:fld>
            <a:endParaRPr lang="en-US"/>
          </a:p>
        </p:txBody>
      </p:sp>
    </p:spTree>
    <p:extLst>
      <p:ext uri="{BB962C8B-B14F-4D97-AF65-F5344CB8AC3E}">
        <p14:creationId xmlns:p14="http://schemas.microsoft.com/office/powerpoint/2010/main" val="17334873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46</a:t>
            </a:fld>
            <a:endParaRPr lang="en-US"/>
          </a:p>
        </p:txBody>
      </p:sp>
    </p:spTree>
    <p:extLst>
      <p:ext uri="{BB962C8B-B14F-4D97-AF65-F5344CB8AC3E}">
        <p14:creationId xmlns:p14="http://schemas.microsoft.com/office/powerpoint/2010/main" val="186647770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47</a:t>
            </a:fld>
            <a:endParaRPr lang="en-US"/>
          </a:p>
        </p:txBody>
      </p:sp>
    </p:spTree>
    <p:extLst>
      <p:ext uri="{BB962C8B-B14F-4D97-AF65-F5344CB8AC3E}">
        <p14:creationId xmlns:p14="http://schemas.microsoft.com/office/powerpoint/2010/main" val="1904197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48</a:t>
            </a:fld>
            <a:endParaRPr lang="en-US"/>
          </a:p>
        </p:txBody>
      </p:sp>
    </p:spTree>
    <p:extLst>
      <p:ext uri="{BB962C8B-B14F-4D97-AF65-F5344CB8AC3E}">
        <p14:creationId xmlns:p14="http://schemas.microsoft.com/office/powerpoint/2010/main" val="7474460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49</a:t>
            </a:fld>
            <a:endParaRPr lang="en-US"/>
          </a:p>
        </p:txBody>
      </p:sp>
    </p:spTree>
    <p:extLst>
      <p:ext uri="{BB962C8B-B14F-4D97-AF65-F5344CB8AC3E}">
        <p14:creationId xmlns:p14="http://schemas.microsoft.com/office/powerpoint/2010/main" val="10804376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50</a:t>
            </a:fld>
            <a:endParaRPr lang="en-US"/>
          </a:p>
        </p:txBody>
      </p:sp>
    </p:spTree>
    <p:extLst>
      <p:ext uri="{BB962C8B-B14F-4D97-AF65-F5344CB8AC3E}">
        <p14:creationId xmlns:p14="http://schemas.microsoft.com/office/powerpoint/2010/main" val="17839118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6</a:t>
            </a:fld>
            <a:endParaRPr lang="en-US"/>
          </a:p>
        </p:txBody>
      </p:sp>
    </p:spTree>
    <p:extLst>
      <p:ext uri="{BB962C8B-B14F-4D97-AF65-F5344CB8AC3E}">
        <p14:creationId xmlns:p14="http://schemas.microsoft.com/office/powerpoint/2010/main" val="2271835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51</a:t>
            </a:fld>
            <a:endParaRPr lang="en-US"/>
          </a:p>
        </p:txBody>
      </p:sp>
    </p:spTree>
    <p:extLst>
      <p:ext uri="{BB962C8B-B14F-4D97-AF65-F5344CB8AC3E}">
        <p14:creationId xmlns:p14="http://schemas.microsoft.com/office/powerpoint/2010/main" val="897478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7</a:t>
            </a:fld>
            <a:endParaRPr lang="en-US"/>
          </a:p>
        </p:txBody>
      </p:sp>
    </p:spTree>
    <p:extLst>
      <p:ext uri="{BB962C8B-B14F-4D97-AF65-F5344CB8AC3E}">
        <p14:creationId xmlns:p14="http://schemas.microsoft.com/office/powerpoint/2010/main" val="17491333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8</a:t>
            </a:fld>
            <a:endParaRPr lang="en-US"/>
          </a:p>
        </p:txBody>
      </p:sp>
    </p:spTree>
    <p:extLst>
      <p:ext uri="{BB962C8B-B14F-4D97-AF65-F5344CB8AC3E}">
        <p14:creationId xmlns:p14="http://schemas.microsoft.com/office/powerpoint/2010/main" val="21349366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9</a:t>
            </a:fld>
            <a:endParaRPr lang="en-US"/>
          </a:p>
        </p:txBody>
      </p:sp>
    </p:spTree>
    <p:extLst>
      <p:ext uri="{BB962C8B-B14F-4D97-AF65-F5344CB8AC3E}">
        <p14:creationId xmlns:p14="http://schemas.microsoft.com/office/powerpoint/2010/main" val="7507860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492C1C6-E625-4450-B670-89296E2BECF2}" type="slidenum">
              <a:rPr lang="en-US" smtClean="0"/>
              <a:t>10</a:t>
            </a:fld>
            <a:endParaRPr lang="en-US"/>
          </a:p>
        </p:txBody>
      </p:sp>
    </p:spTree>
    <p:extLst>
      <p:ext uri="{BB962C8B-B14F-4D97-AF65-F5344CB8AC3E}">
        <p14:creationId xmlns:p14="http://schemas.microsoft.com/office/powerpoint/2010/main" val="9862077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516624"/>
            <a:ext cx="7315200" cy="2595025"/>
          </a:xfrm>
        </p:spPr>
        <p:txBody>
          <a:bodyPr>
            <a:normAutofit/>
          </a:bodyPr>
          <a:lstStyle>
            <a:lvl1pPr>
              <a:defRPr sz="4800"/>
            </a:lvl1pPr>
          </a:lstStyle>
          <a:p>
            <a:r>
              <a:rPr lang="en-US" smtClean="0"/>
              <a:t>Click to edit Master title style</a:t>
            </a:r>
            <a:endParaRPr lang="en-US"/>
          </a:p>
        </p:txBody>
      </p:sp>
      <p:sp>
        <p:nvSpPr>
          <p:cNvPr id="3" name="Subtitle 2"/>
          <p:cNvSpPr>
            <a:spLocks noGrp="1"/>
          </p:cNvSpPr>
          <p:nvPr>
            <p:ph type="subTitle" idx="1"/>
          </p:nvPr>
        </p:nvSpPr>
        <p:spPr>
          <a:xfrm>
            <a:off x="914400" y="5166530"/>
            <a:ext cx="7315200" cy="1144632"/>
          </a:xfrm>
        </p:spPr>
        <p:txBody>
          <a:bodyPr>
            <a:normAutofit/>
          </a:bodyPr>
          <a:lstStyle>
            <a:lvl1pPr marL="0" indent="0" algn="l">
              <a:buNone/>
              <a:defRPr sz="22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7" name="Date Placeholder 6"/>
          <p:cNvSpPr>
            <a:spLocks noGrp="1"/>
          </p:cNvSpPr>
          <p:nvPr>
            <p:ph type="dt" sz="half" idx="10"/>
          </p:nvPr>
        </p:nvSpPr>
        <p:spPr/>
        <p:txBody>
          <a:bodyPr/>
          <a:lstStyle/>
          <a:p>
            <a:fld id="{91C266FD-21B9-7B44-9A25-012BF7E74977}" type="datetime1">
              <a:rPr lang="en-US" smtClean="0"/>
              <a:t>1/11/18</a:t>
            </a:fld>
            <a:endParaRPr lang="en-US"/>
          </a:p>
        </p:txBody>
      </p:sp>
      <p:sp>
        <p:nvSpPr>
          <p:cNvPr id="8" name="Slide Number Placeholder 7"/>
          <p:cNvSpPr>
            <a:spLocks noGrp="1"/>
          </p:cNvSpPr>
          <p:nvPr>
            <p:ph type="sldNum" sz="quarter" idx="11"/>
          </p:nvPr>
        </p:nvSpPr>
        <p:spPr/>
        <p:txBody>
          <a:bodyPr/>
          <a:lstStyle/>
          <a:p>
            <a:fld id="{99F9E06A-7275-4D22-A22A-1A9FFE47B2F6}" type="slidenum">
              <a:rPr lang="en-US" smtClean="0"/>
              <a:t>‹#›</a:t>
            </a:fld>
            <a:endParaRPr lang="en-US"/>
          </a:p>
        </p:txBody>
      </p:sp>
      <p:sp>
        <p:nvSpPr>
          <p:cNvPr id="9" name="Footer Placeholder 8"/>
          <p:cNvSpPr>
            <a:spLocks noGrp="1"/>
          </p:cNvSpPr>
          <p:nvPr>
            <p:ph type="ftr" sz="quarter" idx="12"/>
          </p:nvPr>
        </p:nvSpPr>
        <p:spPr/>
        <p:txBody>
          <a:bodyPr/>
          <a:lstStyle/>
          <a:p>
            <a:r>
              <a:rPr lang="en-US" smtClean="0"/>
              <a:t>Copyright©SeleniumGuru.com</a:t>
            </a:r>
            <a:endParaRPr lang="en-US" dirty="0"/>
          </a:p>
        </p:txBody>
      </p:sp>
    </p:spTree>
  </p:cSld>
  <p:clrMapOvr>
    <a:masterClrMapping/>
  </p:clrMapOvr>
  <p:extLst>
    <p:ext uri="{DCECCB84-F9BA-43D5-87BE-67443E8EF086}">
      <p15:sldGuideLst xmlns:p15="http://schemas.microsoft.com/office/powerpoint/2012/main" xmlns=""/>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549375A-0FDC-F147-8E1E-475AD01933BB}" type="datetime1">
              <a:rPr lang="en-US" smtClean="0"/>
              <a:t>1/11/18</a:t>
            </a:fld>
            <a:endParaRPr lang="en-US"/>
          </a:p>
        </p:txBody>
      </p:sp>
      <p:sp>
        <p:nvSpPr>
          <p:cNvPr id="5" name="Footer Placeholder 4"/>
          <p:cNvSpPr>
            <a:spLocks noGrp="1"/>
          </p:cNvSpPr>
          <p:nvPr>
            <p:ph type="ftr" sz="quarter" idx="11"/>
          </p:nvPr>
        </p:nvSpPr>
        <p:spPr/>
        <p:txBody>
          <a:bodyPr/>
          <a:lstStyle/>
          <a:p>
            <a:r>
              <a:rPr lang="en-US" smtClean="0"/>
              <a:t>Copyright©SeleniumGuru.com</a:t>
            </a:r>
            <a:endParaRPr lang="en-US" dirty="0"/>
          </a:p>
        </p:txBody>
      </p:sp>
      <p:sp>
        <p:nvSpPr>
          <p:cNvPr id="6" name="Slide Number Placeholder 5"/>
          <p:cNvSpPr>
            <a:spLocks noGrp="1"/>
          </p:cNvSpPr>
          <p:nvPr>
            <p:ph type="sldNum" sz="quarter" idx="12"/>
          </p:nvPr>
        </p:nvSpPr>
        <p:spPr/>
        <p:txBody>
          <a:bodyPr/>
          <a:lstStyle/>
          <a:p>
            <a:fld id="{99F9E06A-7275-4D22-A22A-1A9FFE47B2F6}"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248400" y="1826709"/>
            <a:ext cx="1492499" cy="448445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54524" y="1826709"/>
            <a:ext cx="5241476" cy="448445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2D1AD6-42E9-C349-93EF-8C07501C120D}" type="datetime1">
              <a:rPr lang="en-US" smtClean="0"/>
              <a:t>1/11/18</a:t>
            </a:fld>
            <a:endParaRPr lang="en-US"/>
          </a:p>
        </p:txBody>
      </p:sp>
      <p:sp>
        <p:nvSpPr>
          <p:cNvPr id="5" name="Footer Placeholder 4"/>
          <p:cNvSpPr>
            <a:spLocks noGrp="1"/>
          </p:cNvSpPr>
          <p:nvPr>
            <p:ph type="ftr" sz="quarter" idx="11"/>
          </p:nvPr>
        </p:nvSpPr>
        <p:spPr/>
        <p:txBody>
          <a:bodyPr/>
          <a:lstStyle/>
          <a:p>
            <a:r>
              <a:rPr lang="en-US" smtClean="0"/>
              <a:t>Copyright©SeleniumGuru.com</a:t>
            </a:r>
            <a:endParaRPr lang="en-US" dirty="0"/>
          </a:p>
        </p:txBody>
      </p:sp>
      <p:sp>
        <p:nvSpPr>
          <p:cNvPr id="6" name="Slide Number Placeholder 5"/>
          <p:cNvSpPr>
            <a:spLocks noGrp="1"/>
          </p:cNvSpPr>
          <p:nvPr>
            <p:ph type="sldNum" sz="quarter" idx="12"/>
          </p:nvPr>
        </p:nvSpPr>
        <p:spPr/>
        <p:txBody>
          <a:bodyPr/>
          <a:lstStyle/>
          <a:p>
            <a:fld id="{99F9E06A-7275-4D22-A22A-1A9FFE47B2F6}" type="slidenum">
              <a:rPr lang="en-US" smtClean="0"/>
              <a:t>‹#›</a:t>
            </a:fld>
            <a:endParaRPr lang="en-US"/>
          </a:p>
        </p:txBody>
      </p:sp>
    </p:spTree>
  </p:cSld>
  <p:clrMapOvr>
    <a:masterClrMapping/>
  </p:clrMapOvr>
  <p:extLst>
    <p:ext uri="{DCECCB84-F9BA-43D5-87BE-67443E8EF086}">
      <p15:sldGuideLst xmlns:p15="http://schemas.microsoft.com/office/powerpoint/2012/main" xmlns=""/>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12C2D78-1566-984E-B04D-FA058CAEAE0D}" type="datetime1">
              <a:rPr lang="en-US" smtClean="0"/>
              <a:t>1/11/18</a:t>
            </a:fld>
            <a:endParaRPr lang="en-US"/>
          </a:p>
        </p:txBody>
      </p:sp>
      <p:sp>
        <p:nvSpPr>
          <p:cNvPr id="5" name="Footer Placeholder 4"/>
          <p:cNvSpPr>
            <a:spLocks noGrp="1"/>
          </p:cNvSpPr>
          <p:nvPr>
            <p:ph type="ftr" sz="quarter" idx="11"/>
          </p:nvPr>
        </p:nvSpPr>
        <p:spPr/>
        <p:txBody>
          <a:bodyPr/>
          <a:lstStyle/>
          <a:p>
            <a:r>
              <a:rPr lang="en-US" smtClean="0"/>
              <a:t>Copyright©SeleniumGuru.com</a:t>
            </a:r>
            <a:endParaRPr lang="en-US" dirty="0"/>
          </a:p>
        </p:txBody>
      </p:sp>
      <p:sp>
        <p:nvSpPr>
          <p:cNvPr id="6" name="Slide Number Placeholder 5"/>
          <p:cNvSpPr>
            <a:spLocks noGrp="1"/>
          </p:cNvSpPr>
          <p:nvPr>
            <p:ph type="sldNum" sz="quarter" idx="12"/>
          </p:nvPr>
        </p:nvSpPr>
        <p:spPr/>
        <p:txBody>
          <a:bodyPr/>
          <a:lstStyle/>
          <a:p>
            <a:fld id="{99F9E06A-7275-4D22-A22A-1A9FFE47B2F6}"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14400" y="5017572"/>
            <a:ext cx="7315200" cy="1293592"/>
          </a:xfrm>
        </p:spPr>
        <p:txBody>
          <a:bodyPr anchor="t"/>
          <a:lstStyle>
            <a:lvl1pPr algn="l">
              <a:defRPr sz="4000" b="0" cap="none"/>
            </a:lvl1pPr>
          </a:lstStyle>
          <a:p>
            <a:r>
              <a:rPr lang="en-US" smtClean="0"/>
              <a:t>Click to edit Master title style</a:t>
            </a:r>
            <a:endParaRPr lang="en-US"/>
          </a:p>
        </p:txBody>
      </p:sp>
      <p:sp>
        <p:nvSpPr>
          <p:cNvPr id="3" name="Text Placeholder 2"/>
          <p:cNvSpPr>
            <a:spLocks noGrp="1"/>
          </p:cNvSpPr>
          <p:nvPr>
            <p:ph type="body" idx="1"/>
          </p:nvPr>
        </p:nvSpPr>
        <p:spPr>
          <a:xfrm>
            <a:off x="914400" y="3865097"/>
            <a:ext cx="7315200" cy="1098439"/>
          </a:xfrm>
        </p:spPr>
        <p:txBody>
          <a:bodyPr anchor="b"/>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23B391D-0FF1-2440-A7CE-3B0893CA2581}" type="datetime1">
              <a:rPr lang="en-US" smtClean="0"/>
              <a:t>1/11/18</a:t>
            </a:fld>
            <a:endParaRPr lang="en-US"/>
          </a:p>
        </p:txBody>
      </p:sp>
      <p:sp>
        <p:nvSpPr>
          <p:cNvPr id="5" name="Footer Placeholder 4"/>
          <p:cNvSpPr>
            <a:spLocks noGrp="1"/>
          </p:cNvSpPr>
          <p:nvPr>
            <p:ph type="ftr" sz="quarter" idx="11"/>
          </p:nvPr>
        </p:nvSpPr>
        <p:spPr/>
        <p:txBody>
          <a:bodyPr/>
          <a:lstStyle/>
          <a:p>
            <a:r>
              <a:rPr lang="en-US" smtClean="0"/>
              <a:t>Copyright©SeleniumGuru.com</a:t>
            </a:r>
            <a:endParaRPr lang="en-US" dirty="0"/>
          </a:p>
        </p:txBody>
      </p:sp>
      <p:sp>
        <p:nvSpPr>
          <p:cNvPr id="6" name="Slide Number Placeholder 5"/>
          <p:cNvSpPr>
            <a:spLocks noGrp="1"/>
          </p:cNvSpPr>
          <p:nvPr>
            <p:ph type="sldNum" sz="quarter" idx="12"/>
          </p:nvPr>
        </p:nvSpPr>
        <p:spPr/>
        <p:txBody>
          <a:bodyPr/>
          <a:lstStyle/>
          <a:p>
            <a:fld id="{99F9E06A-7275-4D22-A22A-1A9FFE47B2F6}" type="slidenum">
              <a:rPr lang="en-US" smtClean="0"/>
              <a:t>‹#›</a:t>
            </a:fld>
            <a:endParaRPr lang="en-US"/>
          </a:p>
        </p:txBody>
      </p:sp>
    </p:spTree>
  </p:cSld>
  <p:clrMapOvr>
    <a:masterClrMapping/>
  </p:clrMapOvr>
  <p:extLst>
    <p:ext uri="{DCECCB84-F9BA-43D5-87BE-67443E8EF086}">
      <p15:sldGuideLst xmlns:p15="http://schemas.microsoft.com/office/powerpoint/2012/main" xmlns=""/>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63349F04-60D7-E442-BD96-26B5AF5729B7}" type="datetime1">
              <a:rPr lang="en-US" smtClean="0"/>
              <a:t>1/11/18</a:t>
            </a:fld>
            <a:endParaRPr lang="en-US"/>
          </a:p>
        </p:txBody>
      </p:sp>
      <p:sp>
        <p:nvSpPr>
          <p:cNvPr id="6" name="Footer Placeholder 5"/>
          <p:cNvSpPr>
            <a:spLocks noGrp="1"/>
          </p:cNvSpPr>
          <p:nvPr>
            <p:ph type="ftr" sz="quarter" idx="11"/>
          </p:nvPr>
        </p:nvSpPr>
        <p:spPr/>
        <p:txBody>
          <a:bodyPr/>
          <a:lstStyle/>
          <a:p>
            <a:r>
              <a:rPr lang="en-US" smtClean="0"/>
              <a:t>Copyright©SeleniumGuru.com</a:t>
            </a:r>
            <a:endParaRPr lang="en-US" dirty="0"/>
          </a:p>
        </p:txBody>
      </p:sp>
      <p:sp>
        <p:nvSpPr>
          <p:cNvPr id="7" name="Slide Number Placeholder 6"/>
          <p:cNvSpPr>
            <a:spLocks noGrp="1"/>
          </p:cNvSpPr>
          <p:nvPr>
            <p:ph type="sldNum" sz="quarter" idx="12"/>
          </p:nvPr>
        </p:nvSpPr>
        <p:spPr/>
        <p:txBody>
          <a:bodyPr/>
          <a:lstStyle/>
          <a:p>
            <a:fld id="{99F9E06A-7275-4D22-A22A-1A9FFE47B2F6}" type="slidenum">
              <a:rPr lang="en-US" smtClean="0"/>
              <a:t>‹#›</a:t>
            </a:fld>
            <a:endParaRPr lang="en-US"/>
          </a:p>
        </p:txBody>
      </p:sp>
      <p:sp>
        <p:nvSpPr>
          <p:cNvPr id="9" name="Title 8"/>
          <p:cNvSpPr>
            <a:spLocks noGrp="1"/>
          </p:cNvSpPr>
          <p:nvPr>
            <p:ph type="title"/>
          </p:nvPr>
        </p:nvSpPr>
        <p:spPr>
          <a:xfrm>
            <a:off x="914400" y="1544715"/>
            <a:ext cx="7315200" cy="1154097"/>
          </a:xfrm>
        </p:spPr>
        <p:txBody>
          <a:bodyPr/>
          <a:lstStyle/>
          <a:p>
            <a:r>
              <a:rPr lang="en-US" smtClean="0"/>
              <a:t>Click to edit Master title style</a:t>
            </a:r>
            <a:endParaRPr lang="en-US"/>
          </a:p>
        </p:txBody>
      </p:sp>
      <p:sp>
        <p:nvSpPr>
          <p:cNvPr id="8" name="Content Placeholder 7"/>
          <p:cNvSpPr>
            <a:spLocks noGrp="1"/>
          </p:cNvSpPr>
          <p:nvPr>
            <p:ph sz="quarter" idx="13"/>
          </p:nvPr>
        </p:nvSpPr>
        <p:spPr>
          <a:xfrm>
            <a:off x="914400" y="2743200"/>
            <a:ext cx="3566160" cy="359359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1" name="Content Placeholder 10"/>
          <p:cNvSpPr>
            <a:spLocks noGrp="1"/>
          </p:cNvSpPr>
          <p:nvPr>
            <p:ph sz="quarter" idx="14"/>
          </p:nvPr>
        </p:nvSpPr>
        <p:spPr>
          <a:xfrm>
            <a:off x="4681728" y="2743200"/>
            <a:ext cx="3566160" cy="359568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16348" y="2743200"/>
            <a:ext cx="3364992"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885144" y="2743200"/>
            <a:ext cx="3362062" cy="621792"/>
          </a:xfrm>
        </p:spPr>
        <p:txBody>
          <a:bodyPr anchor="b">
            <a:noAutofit/>
          </a:bodyPr>
          <a:lstStyle>
            <a:lvl1pPr marL="0" indent="0">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DB7DF4D0-FB41-C246-91A8-ED3F4C403BCD}" type="datetime1">
              <a:rPr lang="en-US" smtClean="0"/>
              <a:t>1/11/18</a:t>
            </a:fld>
            <a:endParaRPr lang="en-US"/>
          </a:p>
        </p:txBody>
      </p:sp>
      <p:sp>
        <p:nvSpPr>
          <p:cNvPr id="8" name="Footer Placeholder 7"/>
          <p:cNvSpPr>
            <a:spLocks noGrp="1"/>
          </p:cNvSpPr>
          <p:nvPr>
            <p:ph type="ftr" sz="quarter" idx="11"/>
          </p:nvPr>
        </p:nvSpPr>
        <p:spPr/>
        <p:txBody>
          <a:bodyPr/>
          <a:lstStyle/>
          <a:p>
            <a:r>
              <a:rPr lang="en-US" smtClean="0"/>
              <a:t>Copyright©SeleniumGuru.com</a:t>
            </a:r>
            <a:endParaRPr lang="en-US" dirty="0"/>
          </a:p>
        </p:txBody>
      </p:sp>
      <p:sp>
        <p:nvSpPr>
          <p:cNvPr id="9" name="Slide Number Placeholder 8"/>
          <p:cNvSpPr>
            <a:spLocks noGrp="1"/>
          </p:cNvSpPr>
          <p:nvPr>
            <p:ph type="sldNum" sz="quarter" idx="12"/>
          </p:nvPr>
        </p:nvSpPr>
        <p:spPr/>
        <p:txBody>
          <a:bodyPr/>
          <a:lstStyle/>
          <a:p>
            <a:fld id="{99F9E06A-7275-4D22-A22A-1A9FFE47B2F6}" type="slidenum">
              <a:rPr lang="en-US" smtClean="0"/>
              <a:t>‹#›</a:t>
            </a:fld>
            <a:endParaRPr lang="en-US"/>
          </a:p>
        </p:txBody>
      </p:sp>
      <p:sp>
        <p:nvSpPr>
          <p:cNvPr id="10" name="Title 9"/>
          <p:cNvSpPr>
            <a:spLocks noGrp="1"/>
          </p:cNvSpPr>
          <p:nvPr>
            <p:ph type="title"/>
          </p:nvPr>
        </p:nvSpPr>
        <p:spPr>
          <a:xfrm>
            <a:off x="914400" y="1544715"/>
            <a:ext cx="7315200" cy="1154097"/>
          </a:xfrm>
        </p:spPr>
        <p:txBody>
          <a:bodyPr/>
          <a:lstStyle/>
          <a:p>
            <a:r>
              <a:rPr lang="en-US" smtClean="0"/>
              <a:t>Click to edit Master title style</a:t>
            </a:r>
            <a:endParaRPr lang="en-US" dirty="0"/>
          </a:p>
        </p:txBody>
      </p:sp>
      <p:sp>
        <p:nvSpPr>
          <p:cNvPr id="11" name="Content Placeholder 10"/>
          <p:cNvSpPr>
            <a:spLocks noGrp="1"/>
          </p:cNvSpPr>
          <p:nvPr>
            <p:ph sz="quarter" idx="13"/>
          </p:nvPr>
        </p:nvSpPr>
        <p:spPr>
          <a:xfrm>
            <a:off x="914400" y="3383280"/>
            <a:ext cx="3566160" cy="2953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12"/>
          <p:cNvSpPr>
            <a:spLocks noGrp="1"/>
          </p:cNvSpPr>
          <p:nvPr>
            <p:ph sz="quarter" idx="14"/>
          </p:nvPr>
        </p:nvSpPr>
        <p:spPr>
          <a:xfrm>
            <a:off x="4681727" y="3383280"/>
            <a:ext cx="3566160" cy="295351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E6C3FD3-F1E7-E645-8D6C-49B113B4AD21}" type="datetime1">
              <a:rPr lang="en-US" smtClean="0"/>
              <a:t>1/11/18</a:t>
            </a:fld>
            <a:endParaRPr lang="en-US"/>
          </a:p>
        </p:txBody>
      </p:sp>
      <p:sp>
        <p:nvSpPr>
          <p:cNvPr id="4" name="Footer Placeholder 3"/>
          <p:cNvSpPr>
            <a:spLocks noGrp="1"/>
          </p:cNvSpPr>
          <p:nvPr>
            <p:ph type="ftr" sz="quarter" idx="11"/>
          </p:nvPr>
        </p:nvSpPr>
        <p:spPr/>
        <p:txBody>
          <a:bodyPr/>
          <a:lstStyle/>
          <a:p>
            <a:r>
              <a:rPr lang="en-US" smtClean="0"/>
              <a:t>Copyright©SeleniumGuru.com</a:t>
            </a:r>
            <a:endParaRPr lang="en-US" dirty="0"/>
          </a:p>
        </p:txBody>
      </p:sp>
      <p:sp>
        <p:nvSpPr>
          <p:cNvPr id="5" name="Slide Number Placeholder 4"/>
          <p:cNvSpPr>
            <a:spLocks noGrp="1"/>
          </p:cNvSpPr>
          <p:nvPr>
            <p:ph type="sldNum" sz="quarter" idx="12"/>
          </p:nvPr>
        </p:nvSpPr>
        <p:spPr/>
        <p:txBody>
          <a:bodyPr/>
          <a:lstStyle/>
          <a:p>
            <a:fld id="{99F9E06A-7275-4D22-A22A-1A9FFE47B2F6}"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A08520-58B4-FC49-A724-B374F7448968}" type="datetime1">
              <a:rPr lang="en-US" smtClean="0"/>
              <a:t>1/11/18</a:t>
            </a:fld>
            <a:endParaRPr lang="en-US"/>
          </a:p>
        </p:txBody>
      </p:sp>
      <p:sp>
        <p:nvSpPr>
          <p:cNvPr id="3" name="Footer Placeholder 2"/>
          <p:cNvSpPr>
            <a:spLocks noGrp="1"/>
          </p:cNvSpPr>
          <p:nvPr>
            <p:ph type="ftr" sz="quarter" idx="11"/>
          </p:nvPr>
        </p:nvSpPr>
        <p:spPr/>
        <p:txBody>
          <a:bodyPr/>
          <a:lstStyle/>
          <a:p>
            <a:r>
              <a:rPr lang="en-US" smtClean="0"/>
              <a:t>Copyright©SeleniumGuru.com</a:t>
            </a:r>
            <a:endParaRPr lang="en-US" dirty="0"/>
          </a:p>
        </p:txBody>
      </p:sp>
      <p:sp>
        <p:nvSpPr>
          <p:cNvPr id="4" name="Slide Number Placeholder 3"/>
          <p:cNvSpPr>
            <a:spLocks noGrp="1"/>
          </p:cNvSpPr>
          <p:nvPr>
            <p:ph type="sldNum" sz="quarter" idx="12"/>
          </p:nvPr>
        </p:nvSpPr>
        <p:spPr/>
        <p:txBody>
          <a:bodyPr/>
          <a:lstStyle/>
          <a:p>
            <a:fld id="{99F9E06A-7275-4D22-A22A-1A9FFE47B2F6}"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825362"/>
            <a:ext cx="2950936" cy="2173015"/>
          </a:xfrm>
        </p:spPr>
        <p:txBody>
          <a:bodyPr anchor="b">
            <a:normAutofit/>
          </a:bodyPr>
          <a:lstStyle>
            <a:lvl1pPr algn="l">
              <a:defRPr sz="2800" b="0"/>
            </a:lvl1pPr>
          </a:lstStyle>
          <a:p>
            <a:r>
              <a:rPr lang="en-US" smtClean="0"/>
              <a:t>Click to edit Master title style</a:t>
            </a:r>
            <a:endParaRPr lang="en-US" dirty="0"/>
          </a:p>
        </p:txBody>
      </p:sp>
      <p:sp>
        <p:nvSpPr>
          <p:cNvPr id="3" name="Content Placeholder 2"/>
          <p:cNvSpPr>
            <a:spLocks noGrp="1"/>
          </p:cNvSpPr>
          <p:nvPr>
            <p:ph idx="1"/>
          </p:nvPr>
        </p:nvSpPr>
        <p:spPr>
          <a:xfrm>
            <a:off x="4021752" y="1826709"/>
            <a:ext cx="4207848" cy="4476614"/>
          </a:xfrm>
        </p:spPr>
        <p:txBody>
          <a:bodyPr anchor="ct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14400" y="4061095"/>
            <a:ext cx="2950936" cy="22453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2FF19AE-9091-4447-926E-91A37BD86A45}" type="datetime1">
              <a:rPr lang="en-US" smtClean="0"/>
              <a:t>1/11/18</a:t>
            </a:fld>
            <a:endParaRPr lang="en-US"/>
          </a:p>
        </p:txBody>
      </p:sp>
      <p:sp>
        <p:nvSpPr>
          <p:cNvPr id="6" name="Footer Placeholder 5"/>
          <p:cNvSpPr>
            <a:spLocks noGrp="1"/>
          </p:cNvSpPr>
          <p:nvPr>
            <p:ph type="ftr" sz="quarter" idx="11"/>
          </p:nvPr>
        </p:nvSpPr>
        <p:spPr/>
        <p:txBody>
          <a:bodyPr/>
          <a:lstStyle/>
          <a:p>
            <a:r>
              <a:rPr lang="en-US" smtClean="0"/>
              <a:t>Copyright©SeleniumGuru.com</a:t>
            </a:r>
            <a:endParaRPr lang="en-US" dirty="0"/>
          </a:p>
        </p:txBody>
      </p:sp>
      <p:sp>
        <p:nvSpPr>
          <p:cNvPr id="7" name="Slide Number Placeholder 6"/>
          <p:cNvSpPr>
            <a:spLocks noGrp="1"/>
          </p:cNvSpPr>
          <p:nvPr>
            <p:ph type="sldNum" sz="quarter" idx="12"/>
          </p:nvPr>
        </p:nvSpPr>
        <p:spPr/>
        <p:txBody>
          <a:bodyPr/>
          <a:lstStyle/>
          <a:p>
            <a:fld id="{99F9E06A-7275-4D22-A22A-1A9FFE47B2F6}"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1828800"/>
            <a:ext cx="2953512" cy="2176272"/>
          </a:xfrm>
        </p:spPr>
        <p:txBody>
          <a:bodyPr anchor="b">
            <a:normAutofit/>
          </a:bodyPr>
          <a:lstStyle>
            <a:lvl1pPr algn="l">
              <a:defRPr sz="2800" b="0"/>
            </a:lvl1pPr>
          </a:lstStyle>
          <a:p>
            <a:r>
              <a:rPr lang="en-US" smtClean="0"/>
              <a:t>Click to edit Master title style</a:t>
            </a:r>
            <a:endParaRPr lang="en-US" dirty="0"/>
          </a:p>
        </p:txBody>
      </p:sp>
      <p:sp>
        <p:nvSpPr>
          <p:cNvPr id="3" name="Picture Placeholder 2"/>
          <p:cNvSpPr>
            <a:spLocks noGrp="1"/>
          </p:cNvSpPr>
          <p:nvPr>
            <p:ph type="pic" idx="1"/>
          </p:nvPr>
        </p:nvSpPr>
        <p:spPr>
          <a:xfrm>
            <a:off x="4191000" y="2286000"/>
            <a:ext cx="4038600" cy="3352800"/>
          </a:xfrm>
          <a:solidFill>
            <a:schemeClr val="accent2"/>
          </a:solidFill>
          <a:ln w="12700">
            <a:noFill/>
          </a:ln>
          <a:effectLst>
            <a:reflection blurRad="12700" stA="30000" endPos="30000" dist="31750" dir="5400000" sy="-100000" algn="bl" rotWithShape="0"/>
          </a:effectLst>
          <a:scene3d>
            <a:camera prst="perspectiveRight" fov="2700000">
              <a:rot lat="240000" lon="900000" rev="0"/>
            </a:camera>
            <a:lightRig rig="threePt" dir="t">
              <a:rot lat="0" lon="0" rev="2700000"/>
            </a:lightRig>
          </a:scene3d>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914400" y="4059936"/>
            <a:ext cx="2953512" cy="224942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B437F99-1C01-B24C-8E45-9E2FB3C549D9}" type="datetime1">
              <a:rPr lang="en-US" smtClean="0"/>
              <a:t>1/11/18</a:t>
            </a:fld>
            <a:endParaRPr lang="en-US"/>
          </a:p>
        </p:txBody>
      </p:sp>
      <p:sp>
        <p:nvSpPr>
          <p:cNvPr id="6" name="Footer Placeholder 5"/>
          <p:cNvSpPr>
            <a:spLocks noGrp="1"/>
          </p:cNvSpPr>
          <p:nvPr>
            <p:ph type="ftr" sz="quarter" idx="11"/>
          </p:nvPr>
        </p:nvSpPr>
        <p:spPr/>
        <p:txBody>
          <a:bodyPr/>
          <a:lstStyle/>
          <a:p>
            <a:r>
              <a:rPr lang="en-US" smtClean="0"/>
              <a:t>Copyright©SeleniumGuru.com</a:t>
            </a:r>
            <a:endParaRPr lang="en-US" dirty="0"/>
          </a:p>
        </p:txBody>
      </p:sp>
      <p:sp>
        <p:nvSpPr>
          <p:cNvPr id="7" name="Slide Number Placeholder 6"/>
          <p:cNvSpPr>
            <a:spLocks noGrp="1"/>
          </p:cNvSpPr>
          <p:nvPr>
            <p:ph type="sldNum" sz="quarter" idx="12"/>
          </p:nvPr>
        </p:nvSpPr>
        <p:spPr/>
        <p:txBody>
          <a:bodyPr/>
          <a:lstStyle/>
          <a:p>
            <a:fld id="{99F9E06A-7275-4D22-A22A-1A9FFE47B2F6}"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sp>
        <p:nvSpPr>
          <p:cNvPr id="10" name="Rectangle 9"/>
          <p:cNvSpPr/>
          <p:nvPr/>
        </p:nvSpPr>
        <p:spPr>
          <a:xfrm>
            <a:off x="8435268" y="573807"/>
            <a:ext cx="86236"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8569419" y="573807"/>
            <a:ext cx="576072" cy="57231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914400" y="1544715"/>
            <a:ext cx="7315200" cy="115409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914400" y="2769833"/>
            <a:ext cx="7315200" cy="353952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6007690" y="548797"/>
            <a:ext cx="1189132" cy="297918"/>
          </a:xfrm>
          <a:prstGeom prst="rect">
            <a:avLst/>
          </a:prstGeom>
        </p:spPr>
        <p:txBody>
          <a:bodyPr vert="horz" lIns="91440" tIns="45720" rIns="91440" bIns="45720" rtlCol="0" anchor="ctr"/>
          <a:lstStyle>
            <a:lvl1pPr algn="l">
              <a:defRPr sz="1200">
                <a:solidFill>
                  <a:schemeClr val="tx1">
                    <a:alpha val="50000"/>
                  </a:schemeClr>
                </a:solidFill>
              </a:defRPr>
            </a:lvl1pPr>
          </a:lstStyle>
          <a:p>
            <a:fld id="{DFDCE0AA-BBE6-8B45-9151-E1DE1BBF42D3}" type="datetime1">
              <a:rPr lang="en-US" smtClean="0"/>
              <a:t>1/11/18</a:t>
            </a:fld>
            <a:endParaRPr lang="en-US"/>
          </a:p>
        </p:txBody>
      </p:sp>
      <p:sp>
        <p:nvSpPr>
          <p:cNvPr id="6" name="Slide Number Placeholder 5"/>
          <p:cNvSpPr>
            <a:spLocks noGrp="1"/>
          </p:cNvSpPr>
          <p:nvPr>
            <p:ph type="sldNum" sz="quarter" idx="4"/>
          </p:nvPr>
        </p:nvSpPr>
        <p:spPr>
          <a:xfrm>
            <a:off x="7314415" y="548797"/>
            <a:ext cx="941203" cy="301752"/>
          </a:xfrm>
          <a:prstGeom prst="rect">
            <a:avLst/>
          </a:prstGeom>
        </p:spPr>
        <p:txBody>
          <a:bodyPr vert="horz" lIns="91440" tIns="45720" rIns="91440" bIns="45720" rtlCol="0" anchor="ctr"/>
          <a:lstStyle>
            <a:lvl1pPr algn="r">
              <a:defRPr sz="1200">
                <a:solidFill>
                  <a:schemeClr val="tx1"/>
                </a:solidFill>
              </a:defRPr>
            </a:lvl1pPr>
          </a:lstStyle>
          <a:p>
            <a:fld id="{99F9E06A-7275-4D22-A22A-1A9FFE47B2F6}" type="slidenum">
              <a:rPr lang="en-US" smtClean="0"/>
              <a:t>‹#›</a:t>
            </a:fld>
            <a:endParaRPr lang="en-US"/>
          </a:p>
        </p:txBody>
      </p:sp>
      <p:sp>
        <p:nvSpPr>
          <p:cNvPr id="5" name="Footer Placeholder 4"/>
          <p:cNvSpPr>
            <a:spLocks noGrp="1"/>
          </p:cNvSpPr>
          <p:nvPr>
            <p:ph type="ftr" sz="quarter" idx="3"/>
          </p:nvPr>
        </p:nvSpPr>
        <p:spPr>
          <a:xfrm>
            <a:off x="6008688" y="855956"/>
            <a:ext cx="2246489" cy="301227"/>
          </a:xfrm>
          <a:prstGeom prst="rect">
            <a:avLst/>
          </a:prstGeom>
        </p:spPr>
        <p:txBody>
          <a:bodyPr vert="horz" lIns="91440" tIns="0" rIns="91440" bIns="45720" rtlCol="0" anchor="t"/>
          <a:lstStyle>
            <a:lvl1pPr algn="l">
              <a:defRPr sz="1000">
                <a:solidFill>
                  <a:schemeClr val="tx1"/>
                </a:solidFill>
              </a:defRPr>
            </a:lvl1pPr>
          </a:lstStyle>
          <a:p>
            <a:r>
              <a:rPr lang="en-US" smtClean="0"/>
              <a:t>Copyright©SeleniumGuru.com</a:t>
            </a:r>
            <a:endParaRPr lang="en-US" dirty="0"/>
          </a:p>
        </p:txBody>
      </p:sp>
    </p:spTree>
    <p:extLst>
      <p:ext uri="{BB962C8B-B14F-4D97-AF65-F5344CB8AC3E}">
        <p14:creationId xmlns:p14="http://schemas.microsoft.com/office/powerpoint/2010/main" val="502805903"/>
      </p:ext>
    </p:extLst>
  </p:cSld>
  <p:clrMap bg1="dk1" tx1="lt1" bg2="dk2" tx2="lt2" accent1="accent1" accent2="accent2" accent3="accent3" accent4="accent4" accent5="accent5" accent6="accent6" hlink="hlink" folHlink="folHlink"/>
  <p:sldLayoutIdLst>
    <p:sldLayoutId id="2147484111" r:id="rId1"/>
    <p:sldLayoutId id="2147484112" r:id="rId2"/>
    <p:sldLayoutId id="2147484113" r:id="rId3"/>
    <p:sldLayoutId id="2147484114" r:id="rId4"/>
    <p:sldLayoutId id="2147484115" r:id="rId5"/>
    <p:sldLayoutId id="2147484116" r:id="rId6"/>
    <p:sldLayoutId id="2147484117" r:id="rId7"/>
    <p:sldLayoutId id="2147484118" r:id="rId8"/>
    <p:sldLayoutId id="2147484119" r:id="rId9"/>
    <p:sldLayoutId id="2147484120" r:id="rId10"/>
    <p:sldLayoutId id="2147484121" r:id="rId11"/>
  </p:sldLayoutIdLst>
  <p:hf hdr="0" dt="0"/>
  <p:txStyles>
    <p:titleStyle>
      <a:lvl1pPr algn="l" defTabSz="914400" rtl="0" eaLnBrk="1" latinLnBrk="0" hangingPunct="1">
        <a:spcBef>
          <a:spcPct val="0"/>
        </a:spcBef>
        <a:buNone/>
        <a:defRPr sz="40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4"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4"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4"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5" Type="http://schemas.openxmlformats.org/officeDocument/2006/relationships/image" Target="../media/image54.png"/><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4" Type="http://schemas.openxmlformats.org/officeDocument/2006/relationships/image" Target="../media/image60.png"/><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4" Type="http://schemas.openxmlformats.org/officeDocument/2006/relationships/image" Target="../media/image64.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4"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7.png"/><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027246" cy="986995"/>
          </a:xfrm>
        </p:spPr>
        <p:txBody>
          <a:bodyPr>
            <a:noAutofit/>
          </a:bodyPr>
          <a:lstStyle/>
          <a:p>
            <a:r>
              <a:rPr lang="en-US" sz="3200" dirty="0" smtClean="0"/>
              <a:t>Complete Selenium Automation Engineer Bootcamp: Go from Zero to Hero</a:t>
            </a:r>
            <a:endParaRPr lang="en-US" sz="3200"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906293" y="4648200"/>
            <a:ext cx="3810000" cy="1356172"/>
          </a:xfrm>
        </p:spPr>
      </p:pic>
      <p:sp>
        <p:nvSpPr>
          <p:cNvPr id="10" name="Footer Placeholder 3"/>
          <p:cNvSpPr>
            <a:spLocks noGrp="1"/>
          </p:cNvSpPr>
          <p:nvPr>
            <p:ph type="ftr" sz="quarter" idx="11"/>
          </p:nvPr>
        </p:nvSpPr>
        <p:spPr>
          <a:xfrm>
            <a:off x="2144748" y="6196282"/>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2800" y="2127578"/>
            <a:ext cx="1360488" cy="123124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06293" y="3087512"/>
            <a:ext cx="1905000" cy="1352564"/>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06293" y="1642331"/>
            <a:ext cx="1905000" cy="1253270"/>
          </a:xfrm>
          <a:prstGeom prst="rect">
            <a:avLst/>
          </a:prstGeom>
        </p:spPr>
      </p:pic>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 y="2084206"/>
            <a:ext cx="3405164" cy="3099530"/>
          </a:xfrm>
          <a:prstGeom prst="rect">
            <a:avLst/>
          </a:prstGeom>
        </p:spPr>
      </p:pic>
    </p:spTree>
    <p:extLst>
      <p:ext uri="{BB962C8B-B14F-4D97-AF65-F5344CB8AC3E}">
        <p14:creationId xmlns:p14="http://schemas.microsoft.com/office/powerpoint/2010/main" val="1451684906"/>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Polymorphism</a:t>
            </a:r>
            <a:endParaRPr lang="en-US" dirty="0"/>
          </a:p>
        </p:txBody>
      </p:sp>
      <p:sp>
        <p:nvSpPr>
          <p:cNvPr id="6" name="Content Placeholder 2"/>
          <p:cNvSpPr>
            <a:spLocks noGrp="1"/>
          </p:cNvSpPr>
          <p:nvPr>
            <p:ph idx="1"/>
          </p:nvPr>
        </p:nvSpPr>
        <p:spPr>
          <a:xfrm>
            <a:off x="304800" y="929040"/>
            <a:ext cx="7924800" cy="1280760"/>
          </a:xfrm>
        </p:spPr>
        <p:txBody>
          <a:bodyPr>
            <a:normAutofit fontScale="25000" lnSpcReduction="20000"/>
          </a:bodyPr>
          <a:lstStyle/>
          <a:p>
            <a:r>
              <a:rPr lang="en-US" sz="8000" dirty="0" smtClean="0"/>
              <a:t>Polymorphism derives from the </a:t>
            </a:r>
            <a:r>
              <a:rPr lang="en-US" sz="8000" dirty="0"/>
              <a:t>G</a:t>
            </a:r>
            <a:r>
              <a:rPr lang="en-US" sz="8000" dirty="0" smtClean="0"/>
              <a:t>reek word “Poly” meaning much or many form or shape.</a:t>
            </a:r>
          </a:p>
          <a:p>
            <a:r>
              <a:rPr lang="en-US" sz="8000" dirty="0" smtClean="0"/>
              <a:t>Polymorphism in programming refers to the ability to use same methods in different ways for different objects or data types.</a:t>
            </a:r>
          </a:p>
          <a:p>
            <a:pPr marL="45720" indent="0">
              <a:buNone/>
            </a:pPr>
            <a:endParaRPr lang="en-US" sz="4400" dirty="0">
              <a:solidFill>
                <a:schemeClr val="accent5">
                  <a:lumMod val="60000"/>
                  <a:lumOff val="40000"/>
                </a:schemeClr>
              </a:solidFill>
            </a:endParaRPr>
          </a:p>
          <a:p>
            <a:pPr marL="45720" indent="0">
              <a:buNone/>
            </a:pP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4161" y="2209800"/>
            <a:ext cx="7165439" cy="3928261"/>
          </a:xfrm>
          <a:prstGeom prst="rect">
            <a:avLst/>
          </a:prstGeom>
        </p:spPr>
      </p:pic>
    </p:spTree>
    <p:extLst>
      <p:ext uri="{BB962C8B-B14F-4D97-AF65-F5344CB8AC3E}">
        <p14:creationId xmlns:p14="http://schemas.microsoft.com/office/powerpoint/2010/main" val="11575558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Polymorphism Contd..</a:t>
            </a: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914400"/>
            <a:ext cx="6477000" cy="5410200"/>
          </a:xfrm>
          <a:prstGeom prst="rect">
            <a:avLst/>
          </a:prstGeom>
        </p:spPr>
      </p:pic>
    </p:spTree>
    <p:extLst>
      <p:ext uri="{BB962C8B-B14F-4D97-AF65-F5344CB8AC3E}">
        <p14:creationId xmlns:p14="http://schemas.microsoft.com/office/powerpoint/2010/main" val="6982156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Polymorphism Contd..</a:t>
            </a: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295400"/>
            <a:ext cx="8102600" cy="4572000"/>
          </a:xfrm>
          <a:prstGeom prst="rect">
            <a:avLst/>
          </a:prstGeom>
        </p:spPr>
      </p:pic>
    </p:spTree>
    <p:extLst>
      <p:ext uri="{BB962C8B-B14F-4D97-AF65-F5344CB8AC3E}">
        <p14:creationId xmlns:p14="http://schemas.microsoft.com/office/powerpoint/2010/main" val="5124520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Polymorphism Contd..</a:t>
            </a: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1066800"/>
            <a:ext cx="7315200" cy="5105400"/>
          </a:xfrm>
          <a:prstGeom prst="rect">
            <a:avLst/>
          </a:prstGeom>
        </p:spPr>
      </p:pic>
    </p:spTree>
    <p:extLst>
      <p:ext uri="{BB962C8B-B14F-4D97-AF65-F5344CB8AC3E}">
        <p14:creationId xmlns:p14="http://schemas.microsoft.com/office/powerpoint/2010/main" val="211498692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Polymorphism Contd..</a:t>
            </a:r>
            <a:endParaRPr lang="en-US" dirty="0"/>
          </a:p>
        </p:txBody>
      </p:sp>
      <p:sp>
        <p:nvSpPr>
          <p:cNvPr id="4" name="Footer Placeholder 3"/>
          <p:cNvSpPr>
            <a:spLocks noGrp="1"/>
          </p:cNvSpPr>
          <p:nvPr>
            <p:ph type="ftr" sz="quarter" idx="11"/>
          </p:nvPr>
        </p:nvSpPr>
        <p:spPr>
          <a:xfrm>
            <a:off x="2590800" y="61722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266" y="914400"/>
            <a:ext cx="8373533" cy="4953000"/>
          </a:xfrm>
          <a:prstGeom prst="rect">
            <a:avLst/>
          </a:prstGeom>
        </p:spPr>
      </p:pic>
    </p:spTree>
    <p:extLst>
      <p:ext uri="{BB962C8B-B14F-4D97-AF65-F5344CB8AC3E}">
        <p14:creationId xmlns:p14="http://schemas.microsoft.com/office/powerpoint/2010/main" val="2325566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Polymorphism Contd..</a:t>
            </a: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754981"/>
            <a:ext cx="6629400" cy="412181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4601" y="4876800"/>
            <a:ext cx="6603999" cy="1447800"/>
          </a:xfrm>
          <a:prstGeom prst="rect">
            <a:avLst/>
          </a:prstGeom>
        </p:spPr>
      </p:pic>
    </p:spTree>
    <p:extLst>
      <p:ext uri="{BB962C8B-B14F-4D97-AF65-F5344CB8AC3E}">
        <p14:creationId xmlns:p14="http://schemas.microsoft.com/office/powerpoint/2010/main" val="14219913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333" y="62464"/>
            <a:ext cx="7924800" cy="694267"/>
          </a:xfrm>
        </p:spPr>
        <p:txBody>
          <a:bodyPr>
            <a:normAutofit fontScale="90000"/>
          </a:bodyPr>
          <a:lstStyle/>
          <a:p>
            <a:r>
              <a:rPr lang="en-US" dirty="0" smtClean="0"/>
              <a:t>Overriding</a:t>
            </a:r>
            <a:endParaRPr lang="en-US" dirty="0"/>
          </a:p>
        </p:txBody>
      </p:sp>
      <p:sp>
        <p:nvSpPr>
          <p:cNvPr id="4" name="Footer Placeholder 3"/>
          <p:cNvSpPr>
            <a:spLocks noGrp="1"/>
          </p:cNvSpPr>
          <p:nvPr>
            <p:ph type="ftr" sz="quarter" idx="11"/>
          </p:nvPr>
        </p:nvSpPr>
        <p:spPr>
          <a:xfrm>
            <a:off x="2175227" y="625846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11" name="Content Placeholder 2"/>
          <p:cNvSpPr txBox="1">
            <a:spLocks/>
          </p:cNvSpPr>
          <p:nvPr/>
        </p:nvSpPr>
        <p:spPr>
          <a:xfrm>
            <a:off x="296333" y="1447800"/>
            <a:ext cx="8712200" cy="3962400"/>
          </a:xfrm>
          <a:prstGeom prst="rect">
            <a:avLst/>
          </a:prstGeom>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endParaRPr lang="en-US" sz="4200" dirty="0" smtClean="0"/>
          </a:p>
          <a:p>
            <a:pPr marL="45720" indent="0">
              <a:buFont typeface="Wingdings" charset="2"/>
              <a:buNone/>
            </a:pPr>
            <a:endParaRPr lang="en-US" dirty="0"/>
          </a:p>
        </p:txBody>
      </p:sp>
      <p:sp>
        <p:nvSpPr>
          <p:cNvPr id="13" name="Content Placeholder 2"/>
          <p:cNvSpPr>
            <a:spLocks noGrp="1"/>
          </p:cNvSpPr>
          <p:nvPr>
            <p:ph idx="1"/>
          </p:nvPr>
        </p:nvSpPr>
        <p:spPr>
          <a:xfrm>
            <a:off x="296333" y="1295400"/>
            <a:ext cx="8085667" cy="3886200"/>
          </a:xfrm>
        </p:spPr>
        <p:txBody>
          <a:bodyPr>
            <a:normAutofit fontScale="77500" lnSpcReduction="20000"/>
          </a:bodyPr>
          <a:lstStyle/>
          <a:p>
            <a:pPr fontAlgn="base"/>
            <a:r>
              <a:rPr lang="en-US" sz="3600" dirty="0" smtClean="0"/>
              <a:t>Overriding is ability to define a behavior that is specific to the subclass type, which means a subclass can implement a parent class method based on its requirement.</a:t>
            </a:r>
          </a:p>
          <a:p>
            <a:pPr fontAlgn="base"/>
            <a:r>
              <a:rPr lang="en-US" sz="3600" dirty="0" smtClean="0"/>
              <a:t>Overriding means to override the functionality of an existing method.</a:t>
            </a:r>
          </a:p>
          <a:p>
            <a:r>
              <a:rPr lang="en-US" sz="3600" dirty="0" smtClean="0"/>
              <a:t>Overriding is normally done during inheritance where the parent class and sub class may have same method name and needs to be overridden based on the requirement.</a:t>
            </a:r>
          </a:p>
          <a:p>
            <a:pPr marL="45720" indent="0">
              <a:buNone/>
            </a:pPr>
            <a:endParaRPr lang="en-US" dirty="0"/>
          </a:p>
        </p:txBody>
      </p:sp>
    </p:spTree>
    <p:extLst>
      <p:ext uri="{BB962C8B-B14F-4D97-AF65-F5344CB8AC3E}">
        <p14:creationId xmlns:p14="http://schemas.microsoft.com/office/powerpoint/2010/main" val="16038831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Overriding Contd..</a:t>
            </a: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000" y="1633934"/>
            <a:ext cx="4419600" cy="392866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3205" y="1541590"/>
            <a:ext cx="4267200" cy="3928666"/>
          </a:xfrm>
          <a:prstGeom prst="rect">
            <a:avLst/>
          </a:prstGeom>
        </p:spPr>
      </p:pic>
    </p:spTree>
    <p:extLst>
      <p:ext uri="{BB962C8B-B14F-4D97-AF65-F5344CB8AC3E}">
        <p14:creationId xmlns:p14="http://schemas.microsoft.com/office/powerpoint/2010/main" val="8728257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Overriding Contd..</a:t>
            </a: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912983"/>
            <a:ext cx="7543800" cy="427421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800" y="5187203"/>
            <a:ext cx="7543800" cy="1137397"/>
          </a:xfrm>
          <a:prstGeom prst="rect">
            <a:avLst/>
          </a:prstGeom>
        </p:spPr>
      </p:pic>
    </p:spTree>
    <p:extLst>
      <p:ext uri="{BB962C8B-B14F-4D97-AF65-F5344CB8AC3E}">
        <p14:creationId xmlns:p14="http://schemas.microsoft.com/office/powerpoint/2010/main" val="652576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333" y="62464"/>
            <a:ext cx="7924800" cy="694267"/>
          </a:xfrm>
        </p:spPr>
        <p:txBody>
          <a:bodyPr>
            <a:normAutofit fontScale="90000"/>
          </a:bodyPr>
          <a:lstStyle/>
          <a:p>
            <a:r>
              <a:rPr lang="en-US" dirty="0" smtClean="0"/>
              <a:t>Overloading</a:t>
            </a:r>
            <a:endParaRPr lang="en-US" dirty="0"/>
          </a:p>
        </p:txBody>
      </p:sp>
      <p:sp>
        <p:nvSpPr>
          <p:cNvPr id="4" name="Footer Placeholder 3"/>
          <p:cNvSpPr>
            <a:spLocks noGrp="1"/>
          </p:cNvSpPr>
          <p:nvPr>
            <p:ph type="ftr" sz="quarter" idx="11"/>
          </p:nvPr>
        </p:nvSpPr>
        <p:spPr>
          <a:xfrm>
            <a:off x="2175227" y="625846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11" name="Content Placeholder 2"/>
          <p:cNvSpPr txBox="1">
            <a:spLocks/>
          </p:cNvSpPr>
          <p:nvPr/>
        </p:nvSpPr>
        <p:spPr>
          <a:xfrm>
            <a:off x="296333" y="1447800"/>
            <a:ext cx="8712200" cy="3962400"/>
          </a:xfrm>
          <a:prstGeom prst="rect">
            <a:avLst/>
          </a:prstGeom>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endParaRPr lang="en-US" sz="4200" dirty="0" smtClean="0"/>
          </a:p>
          <a:p>
            <a:pPr marL="45720" indent="0">
              <a:buFont typeface="Wingdings" charset="2"/>
              <a:buNone/>
            </a:pPr>
            <a:endParaRPr lang="en-US" dirty="0"/>
          </a:p>
        </p:txBody>
      </p:sp>
      <p:sp>
        <p:nvSpPr>
          <p:cNvPr id="13" name="Content Placeholder 2"/>
          <p:cNvSpPr>
            <a:spLocks noGrp="1"/>
          </p:cNvSpPr>
          <p:nvPr>
            <p:ph idx="1"/>
          </p:nvPr>
        </p:nvSpPr>
        <p:spPr>
          <a:xfrm>
            <a:off x="296333" y="1295400"/>
            <a:ext cx="8085667" cy="3886200"/>
          </a:xfrm>
        </p:spPr>
        <p:txBody>
          <a:bodyPr>
            <a:normAutofit fontScale="55000" lnSpcReduction="20000"/>
          </a:bodyPr>
          <a:lstStyle/>
          <a:p>
            <a:pPr fontAlgn="base"/>
            <a:r>
              <a:rPr lang="en-US" sz="3600" dirty="0" smtClean="0"/>
              <a:t>Overloading is ability to define a behavior that is specific to the subclass type, which means a subclass can implement a parent class method based on its requirement.</a:t>
            </a:r>
          </a:p>
          <a:p>
            <a:pPr fontAlgn="base"/>
            <a:r>
              <a:rPr lang="en-US" sz="3600" dirty="0" smtClean="0"/>
              <a:t>Overloading allows different methods to have same name, but different signature where signature can differ by number of input parameters or type of input parameters or both.</a:t>
            </a:r>
          </a:p>
          <a:p>
            <a:r>
              <a:rPr lang="en-US" sz="3600" dirty="0" smtClean="0"/>
              <a:t>Overloading is normally done during inheritance where the parent class and sub class may have same method name but with different parameters or input type and needs to be overloaded based on the requirement.</a:t>
            </a:r>
          </a:p>
          <a:p>
            <a:r>
              <a:rPr lang="en-US" sz="3600" dirty="0" smtClean="0"/>
              <a:t>Main advantage of Overloading is that you don’t have to create multiple methods for the same functionality if the functionality requires different parameters or input types.</a:t>
            </a:r>
          </a:p>
          <a:p>
            <a:pPr marL="45720" indent="0">
              <a:buNone/>
            </a:pPr>
            <a:endParaRPr lang="en-US" dirty="0"/>
          </a:p>
        </p:txBody>
      </p:sp>
    </p:spTree>
    <p:extLst>
      <p:ext uri="{BB962C8B-B14F-4D97-AF65-F5344CB8AC3E}">
        <p14:creationId xmlns:p14="http://schemas.microsoft.com/office/powerpoint/2010/main" val="15429212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1"/>
            <a:ext cx="7924800" cy="685800"/>
          </a:xfrm>
        </p:spPr>
        <p:txBody>
          <a:bodyPr>
            <a:normAutofit fontScale="90000"/>
          </a:bodyPr>
          <a:lstStyle/>
          <a:p>
            <a:r>
              <a:rPr lang="en-US" dirty="0" smtClean="0"/>
              <a:t>OOP(Object Oriented Programming)</a:t>
            </a:r>
            <a:endParaRPr lang="en-US" dirty="0"/>
          </a:p>
        </p:txBody>
      </p:sp>
      <p:sp>
        <p:nvSpPr>
          <p:cNvPr id="6" name="Content Placeholder 2"/>
          <p:cNvSpPr>
            <a:spLocks noGrp="1"/>
          </p:cNvSpPr>
          <p:nvPr>
            <p:ph idx="1"/>
          </p:nvPr>
        </p:nvSpPr>
        <p:spPr>
          <a:xfrm>
            <a:off x="304800" y="1447800"/>
            <a:ext cx="7848600" cy="4648200"/>
          </a:xfrm>
        </p:spPr>
        <p:txBody>
          <a:bodyPr>
            <a:normAutofit fontScale="55000" lnSpcReduction="20000"/>
          </a:bodyPr>
          <a:lstStyle/>
          <a:p>
            <a:r>
              <a:rPr lang="en-US" sz="4200" dirty="0" smtClean="0"/>
              <a:t>OOP – Programming Language Model organized around objects rather than “actions” and data rather than logic.</a:t>
            </a:r>
          </a:p>
          <a:p>
            <a:r>
              <a:rPr lang="en-US" sz="4200" dirty="0" smtClean="0"/>
              <a:t>Logical procedure that takes input data, processes it, and produces output data.</a:t>
            </a:r>
          </a:p>
          <a:p>
            <a:r>
              <a:rPr lang="en-US" sz="4200" dirty="0" smtClean="0"/>
              <a:t>In OOP, Everything is an object just like real world.</a:t>
            </a:r>
          </a:p>
          <a:p>
            <a:endParaRPr lang="en-US" sz="4200" dirty="0" smtClean="0"/>
          </a:p>
          <a:p>
            <a:r>
              <a:rPr lang="en-US" sz="4200" dirty="0" smtClean="0"/>
              <a:t>OOP Types</a:t>
            </a:r>
          </a:p>
          <a:p>
            <a:pPr lvl="1"/>
            <a:r>
              <a:rPr lang="en-US" sz="4000" dirty="0" smtClean="0"/>
              <a:t>Encapsulation</a:t>
            </a:r>
          </a:p>
          <a:p>
            <a:pPr lvl="1"/>
            <a:r>
              <a:rPr lang="en-US" sz="4000" dirty="0" smtClean="0"/>
              <a:t>Inheritance</a:t>
            </a:r>
          </a:p>
          <a:p>
            <a:pPr lvl="1"/>
            <a:r>
              <a:rPr lang="en-US" sz="4000" dirty="0" smtClean="0"/>
              <a:t>Polymorphism</a:t>
            </a:r>
          </a:p>
          <a:p>
            <a:pPr lvl="1"/>
            <a:r>
              <a:rPr lang="en-US" sz="4000" dirty="0"/>
              <a:t>Overriding</a:t>
            </a:r>
          </a:p>
          <a:p>
            <a:pPr lvl="1"/>
            <a:r>
              <a:rPr lang="en-US" sz="4000" dirty="0" smtClean="0"/>
              <a:t>Abstraction</a:t>
            </a:r>
          </a:p>
          <a:p>
            <a:pPr lvl="1"/>
            <a:r>
              <a:rPr lang="en-US" sz="4000" dirty="0" smtClean="0"/>
              <a:t>Interfaces</a:t>
            </a:r>
          </a:p>
          <a:p>
            <a:pPr marL="45720" indent="0">
              <a:buNone/>
            </a:pPr>
            <a:endParaRPr lang="en-US" dirty="0"/>
          </a:p>
        </p:txBody>
      </p:sp>
      <p:sp>
        <p:nvSpPr>
          <p:cNvPr id="4" name="Footer Placeholder 3"/>
          <p:cNvSpPr>
            <a:spLocks noGrp="1"/>
          </p:cNvSpPr>
          <p:nvPr>
            <p:ph type="ftr" sz="quarter" idx="11"/>
          </p:nvPr>
        </p:nvSpPr>
        <p:spPr>
          <a:xfrm>
            <a:off x="2286000" y="6339834"/>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3738387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9" end="9"/>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7924800" cy="685799"/>
          </a:xfrm>
        </p:spPr>
        <p:txBody>
          <a:bodyPr>
            <a:normAutofit fontScale="90000"/>
          </a:bodyPr>
          <a:lstStyle/>
          <a:p>
            <a:r>
              <a:rPr lang="en-US" dirty="0" smtClean="0"/>
              <a:t>Overloading Contd..</a:t>
            </a: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1142999"/>
            <a:ext cx="6781799" cy="426719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9200" y="5410200"/>
            <a:ext cx="6781799" cy="914399"/>
          </a:xfrm>
          <a:prstGeom prst="rect">
            <a:avLst/>
          </a:prstGeom>
        </p:spPr>
      </p:pic>
    </p:spTree>
    <p:extLst>
      <p:ext uri="{BB962C8B-B14F-4D97-AF65-F5344CB8AC3E}">
        <p14:creationId xmlns:p14="http://schemas.microsoft.com/office/powerpoint/2010/main" val="23845642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333" y="62464"/>
            <a:ext cx="7924800" cy="694267"/>
          </a:xfrm>
        </p:spPr>
        <p:txBody>
          <a:bodyPr>
            <a:normAutofit fontScale="90000"/>
          </a:bodyPr>
          <a:lstStyle/>
          <a:p>
            <a:r>
              <a:rPr lang="en-US" dirty="0" smtClean="0"/>
              <a:t>Abstraction</a:t>
            </a:r>
            <a:endParaRPr lang="en-US" dirty="0"/>
          </a:p>
        </p:txBody>
      </p:sp>
      <p:sp>
        <p:nvSpPr>
          <p:cNvPr id="4" name="Footer Placeholder 3"/>
          <p:cNvSpPr>
            <a:spLocks noGrp="1"/>
          </p:cNvSpPr>
          <p:nvPr>
            <p:ph type="ftr" sz="quarter" idx="11"/>
          </p:nvPr>
        </p:nvSpPr>
        <p:spPr>
          <a:xfrm>
            <a:off x="2175227" y="625846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11" name="Content Placeholder 2"/>
          <p:cNvSpPr txBox="1">
            <a:spLocks/>
          </p:cNvSpPr>
          <p:nvPr/>
        </p:nvSpPr>
        <p:spPr>
          <a:xfrm>
            <a:off x="296333" y="1447800"/>
            <a:ext cx="8712200" cy="3962400"/>
          </a:xfrm>
          <a:prstGeom prst="rect">
            <a:avLst/>
          </a:prstGeom>
        </p:spPr>
        <p:txBody>
          <a:bodyPr vert="horz" lIns="91440" tIns="45720" rIns="91440" bIns="45720" rtlCol="0">
            <a:normAutofit/>
          </a:bodyPr>
          <a:lstStyle>
            <a:lvl1pPr marL="228600" indent="-182880" algn="l" defTabSz="914400" rtl="0" eaLnBrk="1" latinLnBrk="0" hangingPunct="1">
              <a:spcBef>
                <a:spcPct val="20000"/>
              </a:spcBef>
              <a:buClr>
                <a:schemeClr val="tx2"/>
              </a:buClr>
              <a:buFont typeface="Wingdings" charset="2"/>
              <a:buChar char="§"/>
              <a:defRPr sz="2000" kern="1200">
                <a:solidFill>
                  <a:schemeClr val="tx1"/>
                </a:solidFill>
                <a:latin typeface="+mn-lt"/>
                <a:ea typeface="+mn-ea"/>
                <a:cs typeface="+mn-cs"/>
              </a:defRPr>
            </a:lvl1pPr>
            <a:lvl2pPr marL="502920" indent="-182880" algn="l" defTabSz="914400" rtl="0" eaLnBrk="1" latinLnBrk="0" hangingPunct="1">
              <a:spcBef>
                <a:spcPct val="20000"/>
              </a:spcBef>
              <a:buClr>
                <a:schemeClr val="tx2"/>
              </a:buClr>
              <a:buFont typeface="Wingdings" charset="2"/>
              <a:buChar char="§"/>
              <a:defRPr sz="1800" kern="1200">
                <a:solidFill>
                  <a:schemeClr val="tx1"/>
                </a:solidFill>
                <a:latin typeface="+mn-lt"/>
                <a:ea typeface="+mn-ea"/>
                <a:cs typeface="+mn-cs"/>
              </a:defRPr>
            </a:lvl2pPr>
            <a:lvl3pPr marL="685800" indent="-182880" algn="l" defTabSz="914400" rtl="0" eaLnBrk="1" latinLnBrk="0" hangingPunct="1">
              <a:spcBef>
                <a:spcPct val="20000"/>
              </a:spcBef>
              <a:buClr>
                <a:schemeClr val="tx2"/>
              </a:buClr>
              <a:buFont typeface="Wingdings" charset="2"/>
              <a:buChar char="§"/>
              <a:defRPr sz="1600" kern="1200">
                <a:solidFill>
                  <a:schemeClr val="tx1"/>
                </a:solidFill>
                <a:latin typeface="+mn-lt"/>
                <a:ea typeface="+mn-ea"/>
                <a:cs typeface="+mn-cs"/>
              </a:defRPr>
            </a:lvl3pPr>
            <a:lvl4pPr marL="9144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4pPr>
            <a:lvl5pPr marL="1143000" indent="-182880" algn="l" defTabSz="914400" rtl="0" eaLnBrk="1" latinLnBrk="0" hangingPunct="1">
              <a:spcBef>
                <a:spcPct val="20000"/>
              </a:spcBef>
              <a:buClr>
                <a:schemeClr val="tx2"/>
              </a:buClr>
              <a:buFont typeface="Wingdings" charset="2"/>
              <a:buChar char="§"/>
              <a:defRPr sz="1400" kern="1200">
                <a:solidFill>
                  <a:schemeClr val="tx1"/>
                </a:solidFill>
                <a:latin typeface="+mn-lt"/>
                <a:ea typeface="+mn-ea"/>
                <a:cs typeface="+mn-cs"/>
              </a:defRPr>
            </a:lvl5pPr>
            <a:lvl6pPr marL="13716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6pPr>
            <a:lvl7pPr marL="16002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7pPr>
            <a:lvl8pPr marL="18288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8pPr>
            <a:lvl9pPr marL="2057400" indent="-182880" algn="l" defTabSz="914400" rtl="0" eaLnBrk="1" latinLnBrk="0" hangingPunct="1">
              <a:spcBef>
                <a:spcPct val="20000"/>
              </a:spcBef>
              <a:buClr>
                <a:schemeClr val="tx2"/>
              </a:buClr>
              <a:buFont typeface="Wingdings" pitchFamily="2" charset="2"/>
              <a:buChar char="§"/>
              <a:defRPr sz="1400" kern="1200">
                <a:solidFill>
                  <a:schemeClr val="tx1"/>
                </a:solidFill>
                <a:latin typeface="+mn-lt"/>
                <a:ea typeface="+mn-ea"/>
                <a:cs typeface="+mn-cs"/>
              </a:defRPr>
            </a:lvl9pPr>
          </a:lstStyle>
          <a:p>
            <a:endParaRPr lang="en-US" sz="4200" dirty="0" smtClean="0"/>
          </a:p>
          <a:p>
            <a:pPr marL="45720" indent="0">
              <a:buFont typeface="Wingdings" charset="2"/>
              <a:buNone/>
            </a:pPr>
            <a:endParaRPr lang="en-US" dirty="0"/>
          </a:p>
        </p:txBody>
      </p:sp>
      <p:sp>
        <p:nvSpPr>
          <p:cNvPr id="13" name="Content Placeholder 2"/>
          <p:cNvSpPr>
            <a:spLocks noGrp="1"/>
          </p:cNvSpPr>
          <p:nvPr>
            <p:ph idx="1"/>
          </p:nvPr>
        </p:nvSpPr>
        <p:spPr>
          <a:xfrm>
            <a:off x="817032" y="1219200"/>
            <a:ext cx="8022168" cy="3581400"/>
          </a:xfrm>
        </p:spPr>
        <p:txBody>
          <a:bodyPr>
            <a:normAutofit lnSpcReduction="10000"/>
          </a:bodyPr>
          <a:lstStyle/>
          <a:p>
            <a:pPr fontAlgn="base"/>
            <a:r>
              <a:rPr lang="en-US" sz="2400" dirty="0" smtClean="0"/>
              <a:t>Abstraction in java is process of hiding the implementation details from the user.</a:t>
            </a:r>
          </a:p>
          <a:p>
            <a:pPr fontAlgn="base"/>
            <a:r>
              <a:rPr lang="en-US" sz="2400" dirty="0" smtClean="0"/>
              <a:t>Only the functionality will be provided to the user.</a:t>
            </a:r>
          </a:p>
          <a:p>
            <a:pPr fontAlgn="base"/>
            <a:r>
              <a:rPr lang="en-US" sz="2400" dirty="0" smtClean="0"/>
              <a:t>Example of Abstraction is to pushing the button in your elevator. You do not need to know the details how it works but only need to know what button you need to press to go to your destination floor.</a:t>
            </a:r>
          </a:p>
          <a:p>
            <a:pPr fontAlgn="base"/>
            <a:r>
              <a:rPr lang="en-US" sz="2400" dirty="0"/>
              <a:t>Abstraction in Java can be achieved using Abstract classes and interfaces.</a:t>
            </a:r>
          </a:p>
          <a:p>
            <a:pPr fontAlgn="base"/>
            <a:endParaRPr lang="en-US" sz="4000" dirty="0" smtClean="0"/>
          </a:p>
          <a:p>
            <a:pPr fontAlgn="base"/>
            <a:endParaRPr lang="en-US" sz="4000" dirty="0" smtClean="0"/>
          </a:p>
          <a:p>
            <a:pPr marL="45720" indent="0">
              <a:buNone/>
            </a:pPr>
            <a:endParaRPr lang="en-US" dirty="0"/>
          </a:p>
        </p:txBody>
      </p:sp>
    </p:spTree>
    <p:extLst>
      <p:ext uri="{BB962C8B-B14F-4D97-AF65-F5344CB8AC3E}">
        <p14:creationId xmlns:p14="http://schemas.microsoft.com/office/powerpoint/2010/main" val="470690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333" y="62464"/>
            <a:ext cx="7924800" cy="694267"/>
          </a:xfrm>
        </p:spPr>
        <p:txBody>
          <a:bodyPr>
            <a:normAutofit fontScale="90000"/>
          </a:bodyPr>
          <a:lstStyle/>
          <a:p>
            <a:r>
              <a:rPr lang="en-US" dirty="0" smtClean="0"/>
              <a:t>Abstract Class</a:t>
            </a:r>
            <a:endParaRPr lang="en-US" dirty="0"/>
          </a:p>
        </p:txBody>
      </p:sp>
      <p:sp>
        <p:nvSpPr>
          <p:cNvPr id="4" name="Footer Placeholder 3"/>
          <p:cNvSpPr>
            <a:spLocks noGrp="1"/>
          </p:cNvSpPr>
          <p:nvPr>
            <p:ph type="ftr" sz="quarter" idx="11"/>
          </p:nvPr>
        </p:nvSpPr>
        <p:spPr>
          <a:xfrm>
            <a:off x="2175227" y="625846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13" name="Content Placeholder 2"/>
          <p:cNvSpPr>
            <a:spLocks noGrp="1"/>
          </p:cNvSpPr>
          <p:nvPr>
            <p:ph idx="1"/>
          </p:nvPr>
        </p:nvSpPr>
        <p:spPr>
          <a:xfrm>
            <a:off x="588432" y="1271600"/>
            <a:ext cx="7340601" cy="4953000"/>
          </a:xfrm>
        </p:spPr>
        <p:txBody>
          <a:bodyPr>
            <a:normAutofit fontScale="62500" lnSpcReduction="20000"/>
          </a:bodyPr>
          <a:lstStyle/>
          <a:p>
            <a:pPr fontAlgn="base"/>
            <a:r>
              <a:rPr lang="en-US" sz="4300" dirty="0" smtClean="0"/>
              <a:t>Abstract class is a class that is declared abstract.</a:t>
            </a:r>
          </a:p>
          <a:p>
            <a:pPr fontAlgn="base"/>
            <a:r>
              <a:rPr lang="en-US" sz="4000" dirty="0" smtClean="0"/>
              <a:t>Key features of Abstract methods</a:t>
            </a:r>
          </a:p>
          <a:p>
            <a:pPr lvl="1" fontAlgn="base"/>
            <a:r>
              <a:rPr lang="en-US" sz="4000" dirty="0" smtClean="0"/>
              <a:t>Abstract method may or may not contain abstract methods (methods without body).</a:t>
            </a:r>
          </a:p>
          <a:p>
            <a:pPr lvl="1" fontAlgn="base"/>
            <a:r>
              <a:rPr lang="en-US" sz="4000" dirty="0" smtClean="0"/>
              <a:t>Any abstract method in the class would require the class to be declared abstract.</a:t>
            </a:r>
          </a:p>
          <a:p>
            <a:pPr lvl="1" fontAlgn="base"/>
            <a:r>
              <a:rPr lang="en-US" sz="4000" dirty="0" smtClean="0"/>
              <a:t>If you inherit an abstract class, you have to provide implementations to all the abstract methods in it.</a:t>
            </a:r>
          </a:p>
          <a:p>
            <a:pPr lvl="1" fontAlgn="base"/>
            <a:r>
              <a:rPr lang="en-US" sz="4000" dirty="0" smtClean="0"/>
              <a:t>You have to inherit from another class if you want to use an abstract class and provide implementations.</a:t>
            </a:r>
          </a:p>
          <a:p>
            <a:pPr lvl="1" fontAlgn="base"/>
            <a:endParaRPr lang="en-US" sz="4200" dirty="0" smtClean="0"/>
          </a:p>
          <a:p>
            <a:pPr lvl="1" fontAlgn="base"/>
            <a:endParaRPr lang="en-US" sz="2900" dirty="0"/>
          </a:p>
          <a:p>
            <a:endParaRPr lang="en-US" sz="4200" dirty="0" smtClean="0"/>
          </a:p>
          <a:p>
            <a:pPr marL="45720" indent="0">
              <a:buNone/>
            </a:pPr>
            <a:endParaRPr lang="en-US" dirty="0"/>
          </a:p>
        </p:txBody>
      </p:sp>
    </p:spTree>
    <p:extLst>
      <p:ext uri="{BB962C8B-B14F-4D97-AF65-F5344CB8AC3E}">
        <p14:creationId xmlns:p14="http://schemas.microsoft.com/office/powerpoint/2010/main" val="155025018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Abstract Class Contd..</a:t>
            </a: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66" y="990600"/>
            <a:ext cx="7613867" cy="5181600"/>
          </a:xfrm>
          <a:prstGeom prst="rect">
            <a:avLst/>
          </a:prstGeom>
        </p:spPr>
      </p:pic>
    </p:spTree>
    <p:extLst>
      <p:ext uri="{BB962C8B-B14F-4D97-AF65-F5344CB8AC3E}">
        <p14:creationId xmlns:p14="http://schemas.microsoft.com/office/powerpoint/2010/main" val="15067015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Abstract Class Contd..</a:t>
            </a: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754981"/>
            <a:ext cx="7924800" cy="387676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4631749"/>
            <a:ext cx="7924800" cy="1477999"/>
          </a:xfrm>
          <a:prstGeom prst="rect">
            <a:avLst/>
          </a:prstGeom>
        </p:spPr>
      </p:pic>
    </p:spTree>
    <p:extLst>
      <p:ext uri="{BB962C8B-B14F-4D97-AF65-F5344CB8AC3E}">
        <p14:creationId xmlns:p14="http://schemas.microsoft.com/office/powerpoint/2010/main" val="15333594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Abstract Class Contd..</a:t>
            </a: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400" y="771914"/>
            <a:ext cx="7974015" cy="5324086"/>
          </a:xfrm>
          <a:prstGeom prst="rect">
            <a:avLst/>
          </a:prstGeom>
        </p:spPr>
      </p:pic>
    </p:spTree>
    <p:extLst>
      <p:ext uri="{BB962C8B-B14F-4D97-AF65-F5344CB8AC3E}">
        <p14:creationId xmlns:p14="http://schemas.microsoft.com/office/powerpoint/2010/main" val="197639252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Abstract Class Contd..</a:t>
            </a: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754981"/>
            <a:ext cx="7924800" cy="387676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800" y="4666861"/>
            <a:ext cx="7924800" cy="1407774"/>
          </a:xfrm>
          <a:prstGeom prst="rect">
            <a:avLst/>
          </a:prstGeom>
        </p:spPr>
      </p:pic>
    </p:spTree>
    <p:extLst>
      <p:ext uri="{BB962C8B-B14F-4D97-AF65-F5344CB8AC3E}">
        <p14:creationId xmlns:p14="http://schemas.microsoft.com/office/powerpoint/2010/main" val="3171638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6333" y="62464"/>
            <a:ext cx="7924800" cy="694267"/>
          </a:xfrm>
        </p:spPr>
        <p:txBody>
          <a:bodyPr>
            <a:normAutofit fontScale="90000"/>
          </a:bodyPr>
          <a:lstStyle/>
          <a:p>
            <a:r>
              <a:rPr lang="en-US" dirty="0" smtClean="0"/>
              <a:t>Interface</a:t>
            </a:r>
            <a:endParaRPr lang="en-US" dirty="0"/>
          </a:p>
        </p:txBody>
      </p:sp>
      <p:sp>
        <p:nvSpPr>
          <p:cNvPr id="4" name="Footer Placeholder 3"/>
          <p:cNvSpPr>
            <a:spLocks noGrp="1"/>
          </p:cNvSpPr>
          <p:nvPr>
            <p:ph type="ftr" sz="quarter" idx="11"/>
          </p:nvPr>
        </p:nvSpPr>
        <p:spPr>
          <a:xfrm>
            <a:off x="2175227" y="6258467"/>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
        <p:nvSpPr>
          <p:cNvPr id="13" name="Content Placeholder 2"/>
          <p:cNvSpPr>
            <a:spLocks noGrp="1"/>
          </p:cNvSpPr>
          <p:nvPr>
            <p:ph idx="1"/>
          </p:nvPr>
        </p:nvSpPr>
        <p:spPr>
          <a:xfrm>
            <a:off x="533400" y="893915"/>
            <a:ext cx="8250768" cy="5227368"/>
          </a:xfrm>
        </p:spPr>
        <p:txBody>
          <a:bodyPr>
            <a:normAutofit fontScale="25000" lnSpcReduction="20000"/>
          </a:bodyPr>
          <a:lstStyle/>
          <a:p>
            <a:pPr fontAlgn="base"/>
            <a:r>
              <a:rPr lang="en-US" sz="8800" dirty="0" smtClean="0"/>
              <a:t>Interface in Java is a reference type similar to a class but contain only signatures, default methods, static methods and nested types without containing any implementation inside the body.</a:t>
            </a:r>
          </a:p>
          <a:p>
            <a:pPr fontAlgn="base"/>
            <a:r>
              <a:rPr lang="en-US" sz="8000" dirty="0" smtClean="0"/>
              <a:t>Key features of Interfaces</a:t>
            </a:r>
          </a:p>
          <a:p>
            <a:pPr lvl="1" fontAlgn="base"/>
            <a:r>
              <a:rPr lang="en-US" sz="8000" dirty="0" smtClean="0"/>
              <a:t>All the methods inside the Interface is empty or does not have any implementation.</a:t>
            </a:r>
          </a:p>
          <a:p>
            <a:pPr lvl="1" fontAlgn="base"/>
            <a:r>
              <a:rPr lang="en-US" sz="8000" dirty="0" smtClean="0"/>
              <a:t>Interface cannot be instantiated just like abstract class.</a:t>
            </a:r>
          </a:p>
          <a:p>
            <a:pPr lvl="1" fontAlgn="base"/>
            <a:r>
              <a:rPr lang="en-US" sz="8000" dirty="0" smtClean="0"/>
              <a:t>Interface does not contain any constructors.</a:t>
            </a:r>
          </a:p>
          <a:p>
            <a:pPr lvl="1" fontAlgn="base"/>
            <a:r>
              <a:rPr lang="en-US" sz="8000" dirty="0" smtClean="0"/>
              <a:t>All methods inside the interface are abstract.</a:t>
            </a:r>
          </a:p>
          <a:p>
            <a:pPr lvl="1" fontAlgn="base"/>
            <a:r>
              <a:rPr lang="en-US" sz="8000" dirty="0" smtClean="0"/>
              <a:t>All the instance fields must be declared both static and final.</a:t>
            </a:r>
          </a:p>
          <a:p>
            <a:pPr lvl="1" fontAlgn="base"/>
            <a:r>
              <a:rPr lang="en-US" sz="8000" dirty="0" smtClean="0"/>
              <a:t>Interface cannot be extended by another class but rather be implemented by other classes.</a:t>
            </a:r>
          </a:p>
          <a:p>
            <a:pPr lvl="1" fontAlgn="base"/>
            <a:r>
              <a:rPr lang="en-US" sz="8000" dirty="0" smtClean="0"/>
              <a:t>All the methods inside the interface has to be used if implemented by other classes.</a:t>
            </a:r>
          </a:p>
          <a:p>
            <a:pPr lvl="1" fontAlgn="base"/>
            <a:r>
              <a:rPr lang="en-US" sz="8000" dirty="0" smtClean="0"/>
              <a:t>Interface is implicitly abstract so need to use abstract keyword.</a:t>
            </a:r>
          </a:p>
          <a:p>
            <a:pPr lvl="1" fontAlgn="base"/>
            <a:r>
              <a:rPr lang="en-US" sz="8000" dirty="0" smtClean="0"/>
              <a:t>Interface has only abstract methods so need not use abstract keyword for methods.</a:t>
            </a:r>
          </a:p>
          <a:p>
            <a:pPr lvl="1" fontAlgn="base"/>
            <a:endParaRPr lang="en-US" sz="4200" dirty="0" smtClean="0"/>
          </a:p>
          <a:p>
            <a:pPr lvl="1" fontAlgn="base"/>
            <a:endParaRPr lang="en-US" sz="2900" dirty="0"/>
          </a:p>
          <a:p>
            <a:endParaRPr lang="en-US" sz="4200" dirty="0" smtClean="0"/>
          </a:p>
          <a:p>
            <a:pPr marL="45720" indent="0">
              <a:buNone/>
            </a:pPr>
            <a:endParaRPr lang="en-US" dirty="0"/>
          </a:p>
        </p:txBody>
      </p:sp>
    </p:spTree>
    <p:extLst>
      <p:ext uri="{BB962C8B-B14F-4D97-AF65-F5344CB8AC3E}">
        <p14:creationId xmlns:p14="http://schemas.microsoft.com/office/powerpoint/2010/main" val="5637497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Interface Contd..</a:t>
            </a: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4125" y="1219200"/>
            <a:ext cx="7737875" cy="4572000"/>
          </a:xfrm>
          <a:prstGeom prst="rect">
            <a:avLst/>
          </a:prstGeom>
        </p:spPr>
      </p:pic>
    </p:spTree>
    <p:extLst>
      <p:ext uri="{BB962C8B-B14F-4D97-AF65-F5344CB8AC3E}">
        <p14:creationId xmlns:p14="http://schemas.microsoft.com/office/powerpoint/2010/main" val="174472365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99"/>
            <a:ext cx="7924800" cy="685800"/>
          </a:xfrm>
        </p:spPr>
        <p:txBody>
          <a:bodyPr>
            <a:normAutofit fontScale="90000"/>
          </a:bodyPr>
          <a:lstStyle/>
          <a:p>
            <a:r>
              <a:rPr lang="en-US" dirty="0" smtClean="0"/>
              <a:t>Interface Contd..</a:t>
            </a:r>
            <a:endParaRPr lang="en-US" dirty="0"/>
          </a:p>
        </p:txBody>
      </p:sp>
      <p:sp>
        <p:nvSpPr>
          <p:cNvPr id="4" name="Footer Placeholder 3"/>
          <p:cNvSpPr>
            <a:spLocks noGrp="1"/>
          </p:cNvSpPr>
          <p:nvPr>
            <p:ph type="ftr" sz="quarter" idx="11"/>
          </p:nvPr>
        </p:nvSpPr>
        <p:spPr>
          <a:xfrm>
            <a:off x="2233788" y="6243628"/>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6066" y="867041"/>
            <a:ext cx="6798734" cy="4351484"/>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6066" y="5218526"/>
            <a:ext cx="6798734" cy="891756"/>
          </a:xfrm>
          <a:prstGeom prst="rect">
            <a:avLst/>
          </a:prstGeom>
        </p:spPr>
      </p:pic>
    </p:spTree>
    <p:extLst>
      <p:ext uri="{BB962C8B-B14F-4D97-AF65-F5344CB8AC3E}">
        <p14:creationId xmlns:p14="http://schemas.microsoft.com/office/powerpoint/2010/main" val="45486236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95807"/>
            <a:ext cx="7924800" cy="685800"/>
          </a:xfrm>
        </p:spPr>
        <p:txBody>
          <a:bodyPr>
            <a:normAutofit fontScale="90000"/>
          </a:bodyPr>
          <a:lstStyle/>
          <a:p>
            <a:r>
              <a:rPr lang="en-US" dirty="0" smtClean="0"/>
              <a:t>Encapsulation</a:t>
            </a:r>
            <a:endParaRPr lang="en-US" dirty="0"/>
          </a:p>
        </p:txBody>
      </p:sp>
      <p:sp>
        <p:nvSpPr>
          <p:cNvPr id="6" name="Content Placeholder 2"/>
          <p:cNvSpPr>
            <a:spLocks noGrp="1"/>
          </p:cNvSpPr>
          <p:nvPr>
            <p:ph idx="1"/>
          </p:nvPr>
        </p:nvSpPr>
        <p:spPr>
          <a:xfrm>
            <a:off x="289560" y="1143000"/>
            <a:ext cx="7940040" cy="4572000"/>
          </a:xfrm>
        </p:spPr>
        <p:txBody>
          <a:bodyPr>
            <a:normAutofit fontScale="25000" lnSpcReduction="20000"/>
          </a:bodyPr>
          <a:lstStyle/>
          <a:p>
            <a:r>
              <a:rPr lang="en-US" sz="9600" dirty="0" smtClean="0"/>
              <a:t>Process of packing of data and functions into a single component.</a:t>
            </a:r>
          </a:p>
          <a:p>
            <a:r>
              <a:rPr lang="en-US" sz="9600" dirty="0" smtClean="0"/>
              <a:t>Internal representation of an object hidden from outside.</a:t>
            </a:r>
          </a:p>
          <a:p>
            <a:r>
              <a:rPr lang="en-US" sz="9600" dirty="0" smtClean="0"/>
              <a:t>Variables of a class will be hidden from other classes, and can be accessed only through the methods of their current class.</a:t>
            </a:r>
          </a:p>
          <a:p>
            <a:r>
              <a:rPr lang="en-US" sz="9600" dirty="0" smtClean="0"/>
              <a:t>Can be used in order to prevent modification of variables from objects.</a:t>
            </a:r>
          </a:p>
          <a:p>
            <a:r>
              <a:rPr lang="en-US" sz="9600" dirty="0" smtClean="0"/>
              <a:t>To achieve encapsulation in java</a:t>
            </a:r>
          </a:p>
          <a:p>
            <a:pPr lvl="1"/>
            <a:r>
              <a:rPr lang="en-US" sz="8800" dirty="0" smtClean="0"/>
              <a:t>Declare the variables of class as private</a:t>
            </a:r>
          </a:p>
          <a:p>
            <a:pPr lvl="1"/>
            <a:r>
              <a:rPr lang="en-US" sz="8800" dirty="0" smtClean="0"/>
              <a:t>Provide public getter and setter methods to modify and view variables.</a:t>
            </a:r>
            <a:endParaRPr lang="en-US" sz="8800" dirty="0"/>
          </a:p>
          <a:p>
            <a:pPr lvl="1"/>
            <a:endParaRPr lang="en-US" sz="4000" b="1" dirty="0" smtClean="0"/>
          </a:p>
          <a:p>
            <a:pPr marL="45720" indent="0">
              <a:buNone/>
            </a:pPr>
            <a:endParaRPr lang="en-US" sz="4400" dirty="0">
              <a:solidFill>
                <a:schemeClr val="accent5">
                  <a:lumMod val="60000"/>
                  <a:lumOff val="40000"/>
                </a:schemeClr>
              </a:solidFill>
            </a:endParaRPr>
          </a:p>
          <a:p>
            <a:pPr marL="45720" indent="0">
              <a:buNone/>
            </a:pPr>
            <a:endParaRPr lang="en-US" dirty="0"/>
          </a:p>
        </p:txBody>
      </p:sp>
      <p:sp>
        <p:nvSpPr>
          <p:cNvPr id="4" name="Footer Placeholder 3"/>
          <p:cNvSpPr>
            <a:spLocks noGrp="1"/>
          </p:cNvSpPr>
          <p:nvPr>
            <p:ph type="ftr" sz="quarter" idx="11"/>
          </p:nvPr>
        </p:nvSpPr>
        <p:spPr>
          <a:xfrm>
            <a:off x="2514600" y="58674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6551324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3639"/>
            <a:ext cx="7086600" cy="554582"/>
          </a:xfrm>
        </p:spPr>
        <p:txBody>
          <a:bodyPr>
            <a:normAutofit fontScale="90000"/>
          </a:bodyPr>
          <a:lstStyle/>
          <a:p>
            <a:r>
              <a:rPr lang="en-US" dirty="0" smtClean="0"/>
              <a:t>Collections</a:t>
            </a:r>
            <a:endParaRPr lang="en-US" dirty="0"/>
          </a:p>
        </p:txBody>
      </p:sp>
      <p:sp>
        <p:nvSpPr>
          <p:cNvPr id="3" name="Content Placeholder 2"/>
          <p:cNvSpPr>
            <a:spLocks noGrp="1"/>
          </p:cNvSpPr>
          <p:nvPr>
            <p:ph idx="1"/>
          </p:nvPr>
        </p:nvSpPr>
        <p:spPr>
          <a:xfrm>
            <a:off x="228600" y="1066800"/>
            <a:ext cx="8382000" cy="5029200"/>
          </a:xfrm>
        </p:spPr>
        <p:txBody>
          <a:bodyPr>
            <a:noAutofit/>
          </a:bodyPr>
          <a:lstStyle/>
          <a:p>
            <a:pPr fontAlgn="base"/>
            <a:r>
              <a:rPr lang="en-US" sz="2200" dirty="0"/>
              <a:t>A Collection is a group of individual objects represented as a single unit. </a:t>
            </a:r>
            <a:endParaRPr lang="en-US" sz="2200" dirty="0" smtClean="0"/>
          </a:p>
          <a:p>
            <a:pPr fontAlgn="base"/>
            <a:r>
              <a:rPr lang="en-US" sz="2200" dirty="0" smtClean="0"/>
              <a:t>Java </a:t>
            </a:r>
            <a:r>
              <a:rPr lang="en-US" sz="2200" dirty="0"/>
              <a:t>provides Collection Framework which defines several classes and interfaces to represent a group of objects as a single unit.</a:t>
            </a:r>
          </a:p>
          <a:p>
            <a:pPr fontAlgn="base"/>
            <a:r>
              <a:rPr lang="en-US" sz="2200" dirty="0"/>
              <a:t>The Collection interface (</a:t>
            </a:r>
            <a:r>
              <a:rPr lang="en-US" sz="2200" b="1" dirty="0" err="1"/>
              <a:t>java.util.Collection</a:t>
            </a:r>
            <a:r>
              <a:rPr lang="en-US" sz="2200" dirty="0"/>
              <a:t>) and Map interface (</a:t>
            </a:r>
            <a:r>
              <a:rPr lang="en-US" sz="2200" b="1" dirty="0" err="1"/>
              <a:t>java.util.Map</a:t>
            </a:r>
            <a:r>
              <a:rPr lang="en-US" sz="2200" dirty="0"/>
              <a:t>) are two main root interfaces of Java collection classes</a:t>
            </a:r>
            <a:r>
              <a:rPr lang="en-US" sz="2200" dirty="0" smtClean="0"/>
              <a:t>.</a:t>
            </a:r>
          </a:p>
          <a:p>
            <a:pPr fontAlgn="base"/>
            <a:r>
              <a:rPr lang="en-US" sz="2200" dirty="0" smtClean="0"/>
              <a:t>Collections provides consistent API as API has set of interfaces like Collection, Set, List or Map.</a:t>
            </a:r>
          </a:p>
          <a:p>
            <a:pPr fontAlgn="base"/>
            <a:r>
              <a:rPr lang="en-US" sz="2200" dirty="0" smtClean="0"/>
              <a:t>Collections reduces programming effort as it eliminates headache of design of collection.</a:t>
            </a:r>
          </a:p>
          <a:p>
            <a:pPr fontAlgn="base"/>
            <a:r>
              <a:rPr lang="en-US" sz="2200" dirty="0" smtClean="0"/>
              <a:t>Increases speed and quality providing high performance.</a:t>
            </a:r>
            <a:endParaRPr lang="en-US" sz="2200" dirty="0"/>
          </a:p>
          <a:p>
            <a:pPr lvl="1"/>
            <a:endParaRPr lang="en-US" sz="1800" dirty="0" smtClean="0"/>
          </a:p>
          <a:p>
            <a:pPr marL="45720" indent="0">
              <a:buNone/>
            </a:pPr>
            <a:r>
              <a:rPr lang="en-US" sz="1800" dirty="0"/>
              <a:t>	</a:t>
            </a:r>
            <a:endParaRPr lang="en-US" sz="2400" dirty="0"/>
          </a:p>
        </p:txBody>
      </p:sp>
      <p:sp>
        <p:nvSpPr>
          <p:cNvPr id="4" name="Footer Placeholder 3"/>
          <p:cNvSpPr>
            <a:spLocks noGrp="1"/>
          </p:cNvSpPr>
          <p:nvPr>
            <p:ph type="ftr" sz="quarter" idx="11"/>
          </p:nvPr>
        </p:nvSpPr>
        <p:spPr>
          <a:xfrm>
            <a:off x="2438400" y="632457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6025081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83639"/>
            <a:ext cx="7086600" cy="554582"/>
          </a:xfrm>
        </p:spPr>
        <p:txBody>
          <a:bodyPr>
            <a:normAutofit fontScale="90000"/>
          </a:bodyPr>
          <a:lstStyle/>
          <a:p>
            <a:r>
              <a:rPr lang="en-US" dirty="0" smtClean="0"/>
              <a:t>List</a:t>
            </a:r>
            <a:endParaRPr lang="en-US" dirty="0"/>
          </a:p>
        </p:txBody>
      </p:sp>
      <p:sp>
        <p:nvSpPr>
          <p:cNvPr id="3" name="Content Placeholder 2"/>
          <p:cNvSpPr>
            <a:spLocks noGrp="1"/>
          </p:cNvSpPr>
          <p:nvPr>
            <p:ph idx="1"/>
          </p:nvPr>
        </p:nvSpPr>
        <p:spPr>
          <a:xfrm>
            <a:off x="304800" y="990600"/>
            <a:ext cx="8382000" cy="4648200"/>
          </a:xfrm>
        </p:spPr>
        <p:txBody>
          <a:bodyPr>
            <a:noAutofit/>
          </a:bodyPr>
          <a:lstStyle/>
          <a:p>
            <a:pPr fontAlgn="base"/>
            <a:r>
              <a:rPr lang="en-US" sz="2400" dirty="0"/>
              <a:t>List is an ordered collection of objects in which duplicate values can be stored. </a:t>
            </a:r>
            <a:endParaRPr lang="en-US" sz="2400" dirty="0" smtClean="0"/>
          </a:p>
          <a:p>
            <a:pPr fontAlgn="base"/>
            <a:r>
              <a:rPr lang="en-US" sz="2400" dirty="0" smtClean="0"/>
              <a:t>List allows </a:t>
            </a:r>
            <a:r>
              <a:rPr lang="en-US" sz="2400" dirty="0"/>
              <a:t>positional access and insertion of elements</a:t>
            </a:r>
            <a:r>
              <a:rPr lang="en-US" sz="2400" dirty="0" smtClean="0"/>
              <a:t>.</a:t>
            </a:r>
          </a:p>
          <a:p>
            <a:pPr fontAlgn="base"/>
            <a:r>
              <a:rPr lang="en-US" sz="2400" dirty="0" smtClean="0"/>
              <a:t>List is the child interface of Collection.</a:t>
            </a:r>
          </a:p>
          <a:p>
            <a:pPr fontAlgn="base"/>
            <a:r>
              <a:rPr lang="en-US" sz="2400" dirty="0" smtClean="0"/>
              <a:t>List </a:t>
            </a:r>
            <a:r>
              <a:rPr lang="en-US" sz="2400" dirty="0"/>
              <a:t>Interface is implemented by ArrayList, LinkedList, Vector and Stack classes</a:t>
            </a:r>
            <a:r>
              <a:rPr lang="en-US" sz="2400" dirty="0" smtClean="0"/>
              <a:t>.</a:t>
            </a:r>
          </a:p>
          <a:p>
            <a:pPr fontAlgn="base"/>
            <a:endParaRPr lang="en-US" sz="2400" dirty="0" smtClean="0"/>
          </a:p>
          <a:p>
            <a:pPr marL="45720" indent="0" fontAlgn="base">
              <a:buNone/>
            </a:pPr>
            <a:r>
              <a:rPr lang="en-US" sz="2400" dirty="0" smtClean="0"/>
              <a:t>List a1 = new ArrayList(); //Create ArrayList</a:t>
            </a:r>
          </a:p>
          <a:p>
            <a:pPr marL="45720" indent="0" fontAlgn="base">
              <a:buNone/>
            </a:pPr>
            <a:r>
              <a:rPr lang="en-US" sz="2400" dirty="0" smtClean="0"/>
              <a:t>List a2 = new LinkedList(); //Create LinkedList</a:t>
            </a:r>
          </a:p>
          <a:p>
            <a:pPr marL="45720" indent="0" fontAlgn="base">
              <a:buNone/>
            </a:pPr>
            <a:r>
              <a:rPr lang="en-US" sz="2400" dirty="0" smtClean="0"/>
              <a:t>List a3 = new Vector(); //Create Vector</a:t>
            </a:r>
          </a:p>
          <a:p>
            <a:pPr marL="45720" indent="0" fontAlgn="base">
              <a:buNone/>
            </a:pPr>
            <a:endParaRPr lang="en-US" sz="2400" dirty="0"/>
          </a:p>
        </p:txBody>
      </p:sp>
      <p:sp>
        <p:nvSpPr>
          <p:cNvPr id="4" name="Footer Placeholder 3"/>
          <p:cNvSpPr>
            <a:spLocks noGrp="1"/>
          </p:cNvSpPr>
          <p:nvPr>
            <p:ph type="ftr" sz="quarter" idx="11"/>
          </p:nvPr>
        </p:nvSpPr>
        <p:spPr>
          <a:xfrm>
            <a:off x="2438400" y="62484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30601160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533" y="215885"/>
            <a:ext cx="7086600" cy="554582"/>
          </a:xfrm>
        </p:spPr>
        <p:txBody>
          <a:bodyPr>
            <a:normAutofit fontScale="90000"/>
          </a:bodyPr>
          <a:lstStyle/>
          <a:p>
            <a:r>
              <a:rPr lang="en-US" dirty="0" smtClean="0"/>
              <a:t>ArrayList</a:t>
            </a:r>
            <a:endParaRPr lang="en-US" dirty="0"/>
          </a:p>
        </p:txBody>
      </p:sp>
      <p:sp>
        <p:nvSpPr>
          <p:cNvPr id="3" name="Content Placeholder 2"/>
          <p:cNvSpPr>
            <a:spLocks noGrp="1"/>
          </p:cNvSpPr>
          <p:nvPr>
            <p:ph idx="1"/>
          </p:nvPr>
        </p:nvSpPr>
        <p:spPr>
          <a:xfrm>
            <a:off x="245533" y="965200"/>
            <a:ext cx="8610600" cy="4902200"/>
          </a:xfrm>
        </p:spPr>
        <p:txBody>
          <a:bodyPr>
            <a:noAutofit/>
          </a:bodyPr>
          <a:lstStyle/>
          <a:p>
            <a:pPr fontAlgn="base"/>
            <a:r>
              <a:rPr lang="en-US" sz="2200" dirty="0" smtClean="0"/>
              <a:t>ArrayList uses a dynamic array for storing the elements.</a:t>
            </a:r>
          </a:p>
          <a:p>
            <a:pPr fontAlgn="base"/>
            <a:r>
              <a:rPr lang="en-US" sz="2200" dirty="0" smtClean="0"/>
              <a:t>It inherits AbstractList class and implements List interface.</a:t>
            </a:r>
          </a:p>
          <a:p>
            <a:pPr fontAlgn="base"/>
            <a:r>
              <a:rPr lang="en-US" sz="2200" dirty="0" smtClean="0"/>
              <a:t>ArrayList can contain duplicate elements.</a:t>
            </a:r>
          </a:p>
          <a:p>
            <a:pPr fontAlgn="base"/>
            <a:r>
              <a:rPr lang="en-US" sz="2200" dirty="0" smtClean="0"/>
              <a:t>ArrayList maintains insertion order.</a:t>
            </a:r>
          </a:p>
          <a:p>
            <a:pPr fontAlgn="base"/>
            <a:r>
              <a:rPr lang="en-US" sz="2200" dirty="0" smtClean="0"/>
              <a:t>Non-Generic Array List can contain any type of objects.</a:t>
            </a:r>
          </a:p>
          <a:p>
            <a:pPr fontAlgn="base"/>
            <a:r>
              <a:rPr lang="en-US" sz="2200" dirty="0" smtClean="0"/>
              <a:t>Generic ArrayList allows you to have one type of objects in the collection.</a:t>
            </a:r>
          </a:p>
          <a:p>
            <a:pPr fontAlgn="base"/>
            <a:r>
              <a:rPr lang="en-US" sz="2200" dirty="0" smtClean="0"/>
              <a:t>List elements can be traversed using iterator interface or by for each loop.</a:t>
            </a:r>
          </a:p>
          <a:p>
            <a:pPr fontAlgn="base"/>
            <a:endParaRPr lang="en-US" sz="2200" dirty="0" smtClean="0"/>
          </a:p>
          <a:p>
            <a:pPr marL="45720" indent="0" fontAlgn="base">
              <a:buNone/>
            </a:pPr>
            <a:r>
              <a:rPr lang="en-US" sz="2200" dirty="0" smtClean="0"/>
              <a:t>ArrayList list1 = new ArrayList(); //Non generic Array List</a:t>
            </a:r>
          </a:p>
          <a:p>
            <a:pPr marL="45720" indent="0" fontAlgn="base">
              <a:buNone/>
            </a:pPr>
            <a:r>
              <a:rPr lang="en-US" sz="2200" dirty="0" smtClean="0"/>
              <a:t>ArrayList&lt;String&gt; list2= new ArrayList&lt;String&gt;(); //Generic ArrayList</a:t>
            </a:r>
            <a:r>
              <a:rPr lang="en-US" sz="2200" dirty="0"/>
              <a:t>	</a:t>
            </a:r>
          </a:p>
        </p:txBody>
      </p:sp>
      <p:sp>
        <p:nvSpPr>
          <p:cNvPr id="4" name="Footer Placeholder 3"/>
          <p:cNvSpPr>
            <a:spLocks noGrp="1"/>
          </p:cNvSpPr>
          <p:nvPr>
            <p:ph type="ftr" sz="quarter" idx="11"/>
          </p:nvPr>
        </p:nvSpPr>
        <p:spPr>
          <a:xfrm>
            <a:off x="2438400" y="60960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2816977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32" y="228620"/>
            <a:ext cx="7086600" cy="457180"/>
          </a:xfrm>
        </p:spPr>
        <p:txBody>
          <a:bodyPr>
            <a:normAutofit fontScale="90000"/>
          </a:bodyPr>
          <a:lstStyle/>
          <a:p>
            <a:r>
              <a:rPr lang="en-US" dirty="0" smtClean="0"/>
              <a:t>ArrayList</a:t>
            </a:r>
            <a:endParaRPr lang="en-US" dirty="0"/>
          </a:p>
        </p:txBody>
      </p:sp>
      <p:sp>
        <p:nvSpPr>
          <p:cNvPr id="4" name="Footer Placeholder 3"/>
          <p:cNvSpPr>
            <a:spLocks noGrp="1"/>
          </p:cNvSpPr>
          <p:nvPr>
            <p:ph type="ftr" sz="quarter" idx="11"/>
          </p:nvPr>
        </p:nvSpPr>
        <p:spPr>
          <a:xfrm>
            <a:off x="2438400" y="632457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80" y="990600"/>
            <a:ext cx="6616701" cy="424179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580" y="5266265"/>
            <a:ext cx="6616701" cy="1058315"/>
          </a:xfrm>
          <a:prstGeom prst="rect">
            <a:avLst/>
          </a:prstGeom>
        </p:spPr>
      </p:pic>
    </p:spTree>
    <p:extLst>
      <p:ext uri="{BB962C8B-B14F-4D97-AF65-F5344CB8AC3E}">
        <p14:creationId xmlns:p14="http://schemas.microsoft.com/office/powerpoint/2010/main" val="159827024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5533" y="215885"/>
            <a:ext cx="7086600" cy="554582"/>
          </a:xfrm>
        </p:spPr>
        <p:txBody>
          <a:bodyPr>
            <a:normAutofit fontScale="90000"/>
          </a:bodyPr>
          <a:lstStyle/>
          <a:p>
            <a:r>
              <a:rPr lang="en-US" dirty="0" smtClean="0"/>
              <a:t>LinkedList</a:t>
            </a:r>
            <a:endParaRPr lang="en-US" dirty="0"/>
          </a:p>
        </p:txBody>
      </p:sp>
      <p:sp>
        <p:nvSpPr>
          <p:cNvPr id="3" name="Content Placeholder 2"/>
          <p:cNvSpPr>
            <a:spLocks noGrp="1"/>
          </p:cNvSpPr>
          <p:nvPr>
            <p:ph idx="1"/>
          </p:nvPr>
        </p:nvSpPr>
        <p:spPr>
          <a:xfrm>
            <a:off x="245533" y="1371600"/>
            <a:ext cx="8610600" cy="3200400"/>
          </a:xfrm>
        </p:spPr>
        <p:txBody>
          <a:bodyPr>
            <a:noAutofit/>
          </a:bodyPr>
          <a:lstStyle/>
          <a:p>
            <a:pPr fontAlgn="base"/>
            <a:r>
              <a:rPr lang="en-US" sz="2200" dirty="0" smtClean="0"/>
              <a:t>LinkedList also inherits AbstractList class and implements </a:t>
            </a:r>
            <a:r>
              <a:rPr lang="en-US" sz="2200" dirty="0" err="1" smtClean="0"/>
              <a:t>Deque</a:t>
            </a:r>
            <a:r>
              <a:rPr lang="en-US" sz="2200" dirty="0" smtClean="0"/>
              <a:t> interface.</a:t>
            </a:r>
          </a:p>
          <a:p>
            <a:pPr fontAlgn="base"/>
            <a:r>
              <a:rPr lang="en-US" sz="2200" dirty="0"/>
              <a:t>LinkedList </a:t>
            </a:r>
            <a:r>
              <a:rPr lang="en-US" sz="2200" dirty="0" smtClean="0"/>
              <a:t>also can contain duplicate elements.</a:t>
            </a:r>
          </a:p>
          <a:p>
            <a:pPr fontAlgn="base"/>
            <a:r>
              <a:rPr lang="en-US" sz="2200" dirty="0" smtClean="0"/>
              <a:t>LinkedList also maintains insertion order.</a:t>
            </a:r>
          </a:p>
          <a:p>
            <a:pPr fontAlgn="base"/>
            <a:r>
              <a:rPr lang="en-US" sz="2200" dirty="0" smtClean="0"/>
              <a:t>LinkedList is slow compared to ArrayList since it takes time to traverse the list.</a:t>
            </a:r>
          </a:p>
          <a:p>
            <a:pPr fontAlgn="base"/>
            <a:endParaRPr lang="en-US" sz="2200" dirty="0" smtClean="0"/>
          </a:p>
          <a:p>
            <a:pPr marL="45720" indent="0" fontAlgn="base">
              <a:buNone/>
            </a:pPr>
            <a:r>
              <a:rPr lang="en-US" sz="2200" dirty="0" smtClean="0"/>
              <a:t>LinkedList&lt;String&gt; linkedList1 = new LinkedList&lt;String&gt;();</a:t>
            </a:r>
          </a:p>
          <a:p>
            <a:pPr marL="45720" indent="0" fontAlgn="base">
              <a:buNone/>
            </a:pPr>
            <a:r>
              <a:rPr lang="en-US" sz="2200" dirty="0"/>
              <a:t>	</a:t>
            </a:r>
          </a:p>
        </p:txBody>
      </p:sp>
      <p:sp>
        <p:nvSpPr>
          <p:cNvPr id="4" name="Footer Placeholder 3"/>
          <p:cNvSpPr>
            <a:spLocks noGrp="1"/>
          </p:cNvSpPr>
          <p:nvPr>
            <p:ph type="ftr" sz="quarter" idx="11"/>
          </p:nvPr>
        </p:nvSpPr>
        <p:spPr>
          <a:xfrm>
            <a:off x="2438400" y="60960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10317097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32" y="228620"/>
            <a:ext cx="7086600" cy="457180"/>
          </a:xfrm>
        </p:spPr>
        <p:txBody>
          <a:bodyPr>
            <a:normAutofit fontScale="90000"/>
          </a:bodyPr>
          <a:lstStyle/>
          <a:p>
            <a:r>
              <a:rPr lang="en-US" dirty="0" smtClean="0"/>
              <a:t>LinkedList</a:t>
            </a:r>
            <a:endParaRPr lang="en-US" dirty="0"/>
          </a:p>
        </p:txBody>
      </p:sp>
      <p:sp>
        <p:nvSpPr>
          <p:cNvPr id="4" name="Footer Placeholder 3"/>
          <p:cNvSpPr>
            <a:spLocks noGrp="1"/>
          </p:cNvSpPr>
          <p:nvPr>
            <p:ph type="ftr" sz="quarter" idx="11"/>
          </p:nvPr>
        </p:nvSpPr>
        <p:spPr>
          <a:xfrm>
            <a:off x="2438400" y="632457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81" y="914400"/>
            <a:ext cx="6616700" cy="431799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581" y="5266265"/>
            <a:ext cx="6616700" cy="1058315"/>
          </a:xfrm>
          <a:prstGeom prst="rect">
            <a:avLst/>
          </a:prstGeom>
        </p:spPr>
      </p:pic>
    </p:spTree>
    <p:extLst>
      <p:ext uri="{BB962C8B-B14F-4D97-AF65-F5344CB8AC3E}">
        <p14:creationId xmlns:p14="http://schemas.microsoft.com/office/powerpoint/2010/main" val="5547287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7086600" cy="685800"/>
          </a:xfrm>
        </p:spPr>
        <p:txBody>
          <a:bodyPr>
            <a:normAutofit fontScale="90000"/>
          </a:bodyPr>
          <a:lstStyle/>
          <a:p>
            <a:r>
              <a:rPr lang="en-US" dirty="0" smtClean="0"/>
              <a:t>Vectors</a:t>
            </a:r>
            <a:endParaRPr lang="en-US" dirty="0"/>
          </a:p>
        </p:txBody>
      </p:sp>
      <p:sp>
        <p:nvSpPr>
          <p:cNvPr id="3" name="Content Placeholder 2"/>
          <p:cNvSpPr>
            <a:spLocks noGrp="1"/>
          </p:cNvSpPr>
          <p:nvPr>
            <p:ph idx="1"/>
          </p:nvPr>
        </p:nvSpPr>
        <p:spPr>
          <a:xfrm>
            <a:off x="304800" y="1822468"/>
            <a:ext cx="8382000" cy="3663932"/>
          </a:xfrm>
        </p:spPr>
        <p:txBody>
          <a:bodyPr>
            <a:noAutofit/>
          </a:bodyPr>
          <a:lstStyle/>
          <a:p>
            <a:pPr lvl="1"/>
            <a:r>
              <a:rPr lang="en-US" sz="2500" dirty="0" smtClean="0"/>
              <a:t>Vectors are dynamic arrays.</a:t>
            </a:r>
          </a:p>
          <a:p>
            <a:pPr lvl="1"/>
            <a:r>
              <a:rPr lang="en-US" sz="2500" dirty="0" smtClean="0"/>
              <a:t>Arrays once created, you cannot add or remove elements but Vector allows you to add or remove elements at run time.</a:t>
            </a:r>
          </a:p>
          <a:p>
            <a:pPr lvl="1"/>
            <a:r>
              <a:rPr lang="en-US" sz="2500" dirty="0" smtClean="0"/>
              <a:t>You can create vectors by </a:t>
            </a:r>
            <a:r>
              <a:rPr lang="en-US" sz="2500" dirty="0"/>
              <a:t>importing  </a:t>
            </a:r>
            <a:r>
              <a:rPr lang="en-US" sz="2500" dirty="0" smtClean="0"/>
              <a:t>java.util.Vector class and create an object from Vector class.</a:t>
            </a:r>
          </a:p>
          <a:p>
            <a:pPr lvl="1"/>
            <a:r>
              <a:rPr lang="en-US" sz="2500" dirty="0" smtClean="0"/>
              <a:t>You can create vector object with n number of elements and then add/remove elements onward.</a:t>
            </a:r>
          </a:p>
          <a:p>
            <a:pPr lvl="1"/>
            <a:endParaRPr lang="en-US" sz="1800" dirty="0" smtClean="0"/>
          </a:p>
          <a:p>
            <a:pPr marL="45720" indent="0">
              <a:buNone/>
            </a:pPr>
            <a:r>
              <a:rPr lang="en-US" sz="1800" dirty="0"/>
              <a:t>	</a:t>
            </a:r>
            <a:endParaRPr lang="en-US" sz="2400" dirty="0"/>
          </a:p>
        </p:txBody>
      </p:sp>
      <p:sp>
        <p:nvSpPr>
          <p:cNvPr id="4" name="Footer Placeholder 3"/>
          <p:cNvSpPr>
            <a:spLocks noGrp="1"/>
          </p:cNvSpPr>
          <p:nvPr>
            <p:ph type="ftr" sz="quarter" idx="11"/>
          </p:nvPr>
        </p:nvSpPr>
        <p:spPr>
          <a:xfrm>
            <a:off x="2438400" y="632457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97299271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32" y="228600"/>
            <a:ext cx="7086600" cy="427586"/>
          </a:xfrm>
        </p:spPr>
        <p:txBody>
          <a:bodyPr>
            <a:normAutofit fontScale="90000"/>
          </a:bodyPr>
          <a:lstStyle/>
          <a:p>
            <a:r>
              <a:rPr lang="en-US" dirty="0" smtClean="0"/>
              <a:t>Vectors</a:t>
            </a:r>
            <a:endParaRPr lang="en-US" dirty="0"/>
          </a:p>
        </p:txBody>
      </p:sp>
      <p:sp>
        <p:nvSpPr>
          <p:cNvPr id="4" name="Footer Placeholder 3"/>
          <p:cNvSpPr>
            <a:spLocks noGrp="1"/>
          </p:cNvSpPr>
          <p:nvPr>
            <p:ph type="ftr" sz="quarter" idx="11"/>
          </p:nvPr>
        </p:nvSpPr>
        <p:spPr>
          <a:xfrm>
            <a:off x="2438400" y="632457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8499" y="838200"/>
            <a:ext cx="7646161" cy="4114798"/>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499" y="4953000"/>
            <a:ext cx="7646161" cy="1371579"/>
          </a:xfrm>
          <a:prstGeom prst="rect">
            <a:avLst/>
          </a:prstGeom>
        </p:spPr>
      </p:pic>
    </p:spTree>
    <p:extLst>
      <p:ext uri="{BB962C8B-B14F-4D97-AF65-F5344CB8AC3E}">
        <p14:creationId xmlns:p14="http://schemas.microsoft.com/office/powerpoint/2010/main" val="16066926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7086600" cy="685800"/>
          </a:xfrm>
        </p:spPr>
        <p:txBody>
          <a:bodyPr>
            <a:normAutofit fontScale="90000"/>
          </a:bodyPr>
          <a:lstStyle/>
          <a:p>
            <a:r>
              <a:rPr lang="en-US" dirty="0" smtClean="0"/>
              <a:t>Access Modifiers</a:t>
            </a:r>
            <a:endParaRPr lang="en-US" dirty="0"/>
          </a:p>
        </p:txBody>
      </p:sp>
      <p:sp>
        <p:nvSpPr>
          <p:cNvPr id="3" name="Content Placeholder 2"/>
          <p:cNvSpPr>
            <a:spLocks noGrp="1"/>
          </p:cNvSpPr>
          <p:nvPr>
            <p:ph idx="1"/>
          </p:nvPr>
        </p:nvSpPr>
        <p:spPr>
          <a:xfrm>
            <a:off x="304800" y="855133"/>
            <a:ext cx="8382000" cy="3032739"/>
          </a:xfrm>
        </p:spPr>
        <p:txBody>
          <a:bodyPr>
            <a:noAutofit/>
          </a:bodyPr>
          <a:lstStyle/>
          <a:p>
            <a:pPr lvl="1"/>
            <a:r>
              <a:rPr lang="en-US" sz="2200" dirty="0" smtClean="0"/>
              <a:t>Access Modifiers in Java specifies accessibility of a data member, method, constructor or class.</a:t>
            </a:r>
          </a:p>
          <a:p>
            <a:pPr lvl="1"/>
            <a:r>
              <a:rPr lang="en-US" sz="2200" dirty="0" smtClean="0"/>
              <a:t>There are four types of java access modifiers.</a:t>
            </a:r>
          </a:p>
          <a:p>
            <a:pPr lvl="2"/>
            <a:r>
              <a:rPr lang="en-US" sz="2200" dirty="0"/>
              <a:t>d</a:t>
            </a:r>
            <a:r>
              <a:rPr lang="en-US" sz="2200" dirty="0" smtClean="0"/>
              <a:t>efault</a:t>
            </a:r>
          </a:p>
          <a:p>
            <a:pPr lvl="2"/>
            <a:r>
              <a:rPr lang="en-US" sz="2200" dirty="0"/>
              <a:t>p</a:t>
            </a:r>
            <a:r>
              <a:rPr lang="en-US" sz="2200" dirty="0" smtClean="0"/>
              <a:t>rivate</a:t>
            </a:r>
          </a:p>
          <a:p>
            <a:pPr lvl="2"/>
            <a:r>
              <a:rPr lang="en-US" sz="2200" dirty="0"/>
              <a:t>p</a:t>
            </a:r>
            <a:r>
              <a:rPr lang="en-US" sz="2200" dirty="0" smtClean="0"/>
              <a:t>rotected</a:t>
            </a:r>
          </a:p>
          <a:p>
            <a:pPr lvl="2"/>
            <a:r>
              <a:rPr lang="en-US" sz="2200" dirty="0" smtClean="0"/>
              <a:t>public</a:t>
            </a:r>
          </a:p>
          <a:p>
            <a:pPr lvl="2"/>
            <a:endParaRPr lang="en-US" sz="2200" dirty="0"/>
          </a:p>
          <a:p>
            <a:pPr lvl="2"/>
            <a:endParaRPr lang="en-US" sz="2200" dirty="0" smtClean="0"/>
          </a:p>
          <a:p>
            <a:pPr lvl="1"/>
            <a:endParaRPr lang="en-US" sz="1800" dirty="0" smtClean="0"/>
          </a:p>
          <a:p>
            <a:pPr marL="45720" indent="0">
              <a:buNone/>
            </a:pPr>
            <a:r>
              <a:rPr lang="en-US" sz="1800" dirty="0"/>
              <a:t>	</a:t>
            </a:r>
            <a:endParaRPr lang="en-US" sz="2400" dirty="0"/>
          </a:p>
        </p:txBody>
      </p:sp>
      <p:sp>
        <p:nvSpPr>
          <p:cNvPr id="4" name="Footer Placeholder 3"/>
          <p:cNvSpPr>
            <a:spLocks noGrp="1"/>
          </p:cNvSpPr>
          <p:nvPr>
            <p:ph type="ftr" sz="quarter" idx="11"/>
          </p:nvPr>
        </p:nvSpPr>
        <p:spPr>
          <a:xfrm>
            <a:off x="2438400" y="632457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1857927240"/>
              </p:ext>
            </p:extLst>
          </p:nvPr>
        </p:nvGraphicFramePr>
        <p:xfrm>
          <a:off x="190499" y="4199553"/>
          <a:ext cx="8610601" cy="1830279"/>
        </p:xfrm>
        <a:graphic>
          <a:graphicData uri="http://schemas.openxmlformats.org/drawingml/2006/table">
            <a:tbl>
              <a:tblPr firstRow="1" bandRow="1">
                <a:tableStyleId>{5C22544A-7EE6-4342-B048-85BDC9FD1C3A}</a:tableStyleId>
              </a:tblPr>
              <a:tblGrid>
                <a:gridCol w="3732122"/>
                <a:gridCol w="1154977"/>
                <a:gridCol w="1163594"/>
                <a:gridCol w="1473887"/>
                <a:gridCol w="1086021"/>
              </a:tblGrid>
              <a:tr h="209851">
                <a:tc>
                  <a:txBody>
                    <a:bodyPr/>
                    <a:lstStyle/>
                    <a:p>
                      <a:endParaRPr lang="en-US" dirty="0"/>
                    </a:p>
                  </a:txBody>
                  <a:tcPr/>
                </a:tc>
                <a:tc>
                  <a:txBody>
                    <a:bodyPr/>
                    <a:lstStyle/>
                    <a:p>
                      <a:r>
                        <a:rPr lang="en-US" dirty="0" smtClean="0"/>
                        <a:t>Default</a:t>
                      </a:r>
                      <a:endParaRPr lang="en-US" dirty="0"/>
                    </a:p>
                  </a:txBody>
                  <a:tcPr/>
                </a:tc>
                <a:tc>
                  <a:txBody>
                    <a:bodyPr/>
                    <a:lstStyle/>
                    <a:p>
                      <a:r>
                        <a:rPr lang="en-US" dirty="0" smtClean="0"/>
                        <a:t>Private</a:t>
                      </a:r>
                      <a:endParaRPr lang="en-US" dirty="0"/>
                    </a:p>
                  </a:txBody>
                  <a:tcPr/>
                </a:tc>
                <a:tc>
                  <a:txBody>
                    <a:bodyPr/>
                    <a:lstStyle/>
                    <a:p>
                      <a:r>
                        <a:rPr lang="en-US" dirty="0" smtClean="0"/>
                        <a:t>Protected</a:t>
                      </a:r>
                      <a:endParaRPr lang="en-US" dirty="0"/>
                    </a:p>
                  </a:txBody>
                  <a:tcPr/>
                </a:tc>
                <a:tc>
                  <a:txBody>
                    <a:bodyPr/>
                    <a:lstStyle/>
                    <a:p>
                      <a:r>
                        <a:rPr lang="en-US" dirty="0" smtClean="0"/>
                        <a:t>Public</a:t>
                      </a:r>
                      <a:endParaRPr lang="en-US" dirty="0"/>
                    </a:p>
                  </a:txBody>
                  <a:tcPr/>
                </a:tc>
              </a:tr>
              <a:tr h="209851">
                <a:tc>
                  <a:txBody>
                    <a:bodyPr/>
                    <a:lstStyle/>
                    <a:p>
                      <a:r>
                        <a:rPr lang="en-US" sz="1200" dirty="0" smtClean="0"/>
                        <a:t>Same class</a:t>
                      </a:r>
                      <a:endParaRPr lang="en-US" sz="1200" dirty="0"/>
                    </a:p>
                  </a:txBody>
                  <a:tcPr/>
                </a:tc>
                <a:tc>
                  <a:txBody>
                    <a:bodyPr/>
                    <a:lstStyle/>
                    <a:p>
                      <a:r>
                        <a:rPr lang="en-US" sz="1200" dirty="0" smtClean="0"/>
                        <a:t>Yes</a:t>
                      </a:r>
                      <a:endParaRPr lang="en-US" sz="1200" dirty="0"/>
                    </a:p>
                  </a:txBody>
                  <a:tcPr/>
                </a:tc>
                <a:tc>
                  <a:txBody>
                    <a:bodyPr/>
                    <a:lstStyle/>
                    <a:p>
                      <a:r>
                        <a:rPr lang="en-US" sz="1200" dirty="0" smtClean="0"/>
                        <a:t>Yes</a:t>
                      </a:r>
                      <a:endParaRPr lang="en-US" sz="1200" dirty="0"/>
                    </a:p>
                  </a:txBody>
                  <a:tcPr/>
                </a:tc>
                <a:tc>
                  <a:txBody>
                    <a:bodyPr/>
                    <a:lstStyle/>
                    <a:p>
                      <a:r>
                        <a:rPr lang="en-US" sz="1200" dirty="0" smtClean="0"/>
                        <a:t>Yes</a:t>
                      </a:r>
                      <a:endParaRPr lang="en-US" sz="1200" dirty="0"/>
                    </a:p>
                  </a:txBody>
                  <a:tcPr/>
                </a:tc>
                <a:tc>
                  <a:txBody>
                    <a:bodyPr/>
                    <a:lstStyle/>
                    <a:p>
                      <a:r>
                        <a:rPr lang="en-US" sz="1200" dirty="0" smtClean="0"/>
                        <a:t>Yes</a:t>
                      </a:r>
                      <a:endParaRPr lang="en-US" sz="1200" dirty="0"/>
                    </a:p>
                  </a:txBody>
                  <a:tcPr/>
                </a:tc>
              </a:tr>
              <a:tr h="209851">
                <a:tc>
                  <a:txBody>
                    <a:bodyPr/>
                    <a:lstStyle/>
                    <a:p>
                      <a:r>
                        <a:rPr lang="en-US" sz="1200" dirty="0" smtClean="0"/>
                        <a:t>Same package</a:t>
                      </a:r>
                      <a:endParaRPr lang="en-US" sz="1200" dirty="0"/>
                    </a:p>
                  </a:txBody>
                  <a:tcPr/>
                </a:tc>
                <a:tc>
                  <a:txBody>
                    <a:bodyPr/>
                    <a:lstStyle/>
                    <a:p>
                      <a:r>
                        <a:rPr lang="en-US" sz="1200" dirty="0" smtClean="0"/>
                        <a:t>Yes</a:t>
                      </a:r>
                      <a:endParaRPr lang="en-US" sz="1200" dirty="0"/>
                    </a:p>
                  </a:txBody>
                  <a:tcPr/>
                </a:tc>
                <a:tc>
                  <a:txBody>
                    <a:bodyPr/>
                    <a:lstStyle/>
                    <a:p>
                      <a:r>
                        <a:rPr lang="en-US" sz="1200" dirty="0" smtClean="0"/>
                        <a:t>No</a:t>
                      </a:r>
                      <a:endParaRPr lang="en-US" sz="1200" dirty="0"/>
                    </a:p>
                  </a:txBody>
                  <a:tcPr/>
                </a:tc>
                <a:tc>
                  <a:txBody>
                    <a:bodyPr/>
                    <a:lstStyle/>
                    <a:p>
                      <a:r>
                        <a:rPr lang="en-US" sz="1200" dirty="0" smtClean="0"/>
                        <a:t>Yes</a:t>
                      </a:r>
                    </a:p>
                  </a:txBody>
                  <a:tcPr/>
                </a:tc>
                <a:tc>
                  <a:txBody>
                    <a:bodyPr/>
                    <a:lstStyle/>
                    <a:p>
                      <a:r>
                        <a:rPr lang="en-US" sz="1200" dirty="0" smtClean="0"/>
                        <a:t>Yes</a:t>
                      </a:r>
                      <a:endParaRPr lang="en-US" sz="1200" dirty="0"/>
                    </a:p>
                  </a:txBody>
                  <a:tcPr/>
                </a:tc>
              </a:tr>
              <a:tr h="209851">
                <a:tc>
                  <a:txBody>
                    <a:bodyPr/>
                    <a:lstStyle/>
                    <a:p>
                      <a:r>
                        <a:rPr lang="en-US" sz="1200" dirty="0" smtClean="0"/>
                        <a:t>Same</a:t>
                      </a:r>
                      <a:r>
                        <a:rPr lang="en-US" sz="1200" baseline="0" dirty="0" smtClean="0"/>
                        <a:t> package non-subclass</a:t>
                      </a:r>
                      <a:endParaRPr lang="en-US" sz="1200" dirty="0"/>
                    </a:p>
                  </a:txBody>
                  <a:tcPr/>
                </a:tc>
                <a:tc>
                  <a:txBody>
                    <a:bodyPr/>
                    <a:lstStyle/>
                    <a:p>
                      <a:r>
                        <a:rPr lang="en-US" sz="1200" dirty="0" smtClean="0"/>
                        <a:t>Yes</a:t>
                      </a:r>
                      <a:endParaRPr lang="en-US" sz="1200" dirty="0"/>
                    </a:p>
                  </a:txBody>
                  <a:tcPr/>
                </a:tc>
                <a:tc>
                  <a:txBody>
                    <a:bodyPr/>
                    <a:lstStyle/>
                    <a:p>
                      <a:r>
                        <a:rPr lang="en-US" sz="1200" dirty="0" smtClean="0"/>
                        <a:t>No</a:t>
                      </a:r>
                      <a:endParaRPr lang="en-US" sz="1200" dirty="0"/>
                    </a:p>
                  </a:txBody>
                  <a:tcPr/>
                </a:tc>
                <a:tc>
                  <a:txBody>
                    <a:bodyPr/>
                    <a:lstStyle/>
                    <a:p>
                      <a:r>
                        <a:rPr lang="en-US" sz="1200" dirty="0" smtClean="0"/>
                        <a:t>Yes</a:t>
                      </a:r>
                      <a:endParaRPr lang="en-US" sz="1200" dirty="0"/>
                    </a:p>
                  </a:txBody>
                  <a:tcPr/>
                </a:tc>
                <a:tc>
                  <a:txBody>
                    <a:bodyPr/>
                    <a:lstStyle/>
                    <a:p>
                      <a:r>
                        <a:rPr lang="en-US" sz="1200" dirty="0" smtClean="0"/>
                        <a:t>Yes</a:t>
                      </a:r>
                      <a:endParaRPr lang="en-US" sz="1200" dirty="0"/>
                    </a:p>
                  </a:txBody>
                  <a:tcPr/>
                </a:tc>
              </a:tr>
              <a:tr h="209851">
                <a:tc>
                  <a:txBody>
                    <a:bodyPr/>
                    <a:lstStyle/>
                    <a:p>
                      <a:r>
                        <a:rPr lang="en-US" sz="1200" dirty="0" smtClean="0"/>
                        <a:t>Different package subclass</a:t>
                      </a:r>
                      <a:endParaRPr lang="en-US" sz="1200" dirty="0"/>
                    </a:p>
                  </a:txBody>
                  <a:tcPr/>
                </a:tc>
                <a:tc>
                  <a:txBody>
                    <a:bodyPr/>
                    <a:lstStyle/>
                    <a:p>
                      <a:r>
                        <a:rPr lang="en-US" sz="1200" dirty="0" smtClean="0"/>
                        <a:t>No</a:t>
                      </a:r>
                      <a:endParaRPr lang="en-US" sz="1200" dirty="0"/>
                    </a:p>
                  </a:txBody>
                  <a:tcPr/>
                </a:tc>
                <a:tc>
                  <a:txBody>
                    <a:bodyPr/>
                    <a:lstStyle/>
                    <a:p>
                      <a:r>
                        <a:rPr lang="en-US" sz="1200" dirty="0" smtClean="0"/>
                        <a:t>No</a:t>
                      </a:r>
                      <a:endParaRPr lang="en-US" sz="1200" dirty="0"/>
                    </a:p>
                  </a:txBody>
                  <a:tcPr/>
                </a:tc>
                <a:tc>
                  <a:txBody>
                    <a:bodyPr/>
                    <a:lstStyle/>
                    <a:p>
                      <a:r>
                        <a:rPr lang="en-US" sz="1200" dirty="0" smtClean="0"/>
                        <a:t>Yes</a:t>
                      </a:r>
                      <a:endParaRPr lang="en-US" sz="1200" dirty="0"/>
                    </a:p>
                  </a:txBody>
                  <a:tcPr/>
                </a:tc>
                <a:tc>
                  <a:txBody>
                    <a:bodyPr/>
                    <a:lstStyle/>
                    <a:p>
                      <a:r>
                        <a:rPr lang="en-US" sz="1200" dirty="0" smtClean="0"/>
                        <a:t>Yes</a:t>
                      </a:r>
                      <a:endParaRPr lang="en-US" sz="1200" dirty="0"/>
                    </a:p>
                  </a:txBody>
                  <a:tcPr/>
                </a:tc>
              </a:tr>
              <a:tr h="367239">
                <a:tc>
                  <a:txBody>
                    <a:bodyPr/>
                    <a:lstStyle/>
                    <a:p>
                      <a:r>
                        <a:rPr lang="en-US" sz="1200" dirty="0" smtClean="0"/>
                        <a:t>Different package non-</a:t>
                      </a:r>
                      <a:r>
                        <a:rPr lang="en-US" sz="1200" baseline="0" dirty="0" smtClean="0"/>
                        <a:t>subclass</a:t>
                      </a:r>
                      <a:endParaRPr lang="en-US" sz="1200" dirty="0"/>
                    </a:p>
                  </a:txBody>
                  <a:tcPr/>
                </a:tc>
                <a:tc>
                  <a:txBody>
                    <a:bodyPr/>
                    <a:lstStyle/>
                    <a:p>
                      <a:r>
                        <a:rPr lang="en-US" sz="1200" dirty="0" smtClean="0"/>
                        <a:t>No</a:t>
                      </a:r>
                      <a:endParaRPr lang="en-US" sz="1200" dirty="0"/>
                    </a:p>
                  </a:txBody>
                  <a:tcPr/>
                </a:tc>
                <a:tc>
                  <a:txBody>
                    <a:bodyPr/>
                    <a:lstStyle/>
                    <a:p>
                      <a:r>
                        <a:rPr lang="en-US" sz="1200" dirty="0" smtClean="0"/>
                        <a:t>No</a:t>
                      </a:r>
                      <a:endParaRPr lang="en-US" sz="1200" dirty="0"/>
                    </a:p>
                  </a:txBody>
                  <a:tcPr/>
                </a:tc>
                <a:tc>
                  <a:txBody>
                    <a:bodyPr/>
                    <a:lstStyle/>
                    <a:p>
                      <a:r>
                        <a:rPr lang="en-US" sz="1200" dirty="0" smtClean="0"/>
                        <a:t>No</a:t>
                      </a:r>
                      <a:endParaRPr lang="en-US" sz="1200" dirty="0"/>
                    </a:p>
                  </a:txBody>
                  <a:tcPr/>
                </a:tc>
                <a:tc>
                  <a:txBody>
                    <a:bodyPr/>
                    <a:lstStyle/>
                    <a:p>
                      <a:r>
                        <a:rPr lang="en-US" sz="1200" dirty="0" smtClean="0"/>
                        <a:t>Yes</a:t>
                      </a:r>
                      <a:endParaRPr lang="en-US" sz="1200" dirty="0"/>
                    </a:p>
                  </a:txBody>
                  <a:tcPr/>
                </a:tc>
              </a:tr>
            </a:tbl>
          </a:graphicData>
        </a:graphic>
      </p:graphicFrame>
    </p:spTree>
    <p:extLst>
      <p:ext uri="{BB962C8B-B14F-4D97-AF65-F5344CB8AC3E}">
        <p14:creationId xmlns:p14="http://schemas.microsoft.com/office/powerpoint/2010/main" val="1137274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32" y="244041"/>
            <a:ext cx="7086600" cy="427586"/>
          </a:xfrm>
        </p:spPr>
        <p:txBody>
          <a:bodyPr>
            <a:normAutofit fontScale="90000"/>
          </a:bodyPr>
          <a:lstStyle/>
          <a:p>
            <a:r>
              <a:rPr lang="en-US" dirty="0" smtClean="0"/>
              <a:t>Private Access Modifier</a:t>
            </a:r>
            <a:endParaRPr lang="en-US" dirty="0"/>
          </a:p>
        </p:txBody>
      </p:sp>
      <p:sp>
        <p:nvSpPr>
          <p:cNvPr id="4" name="Footer Placeholder 3"/>
          <p:cNvSpPr>
            <a:spLocks noGrp="1"/>
          </p:cNvSpPr>
          <p:nvPr>
            <p:ph type="ftr" sz="quarter" idx="11"/>
          </p:nvPr>
        </p:nvSpPr>
        <p:spPr>
          <a:xfrm>
            <a:off x="2438400" y="632457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632" y="1530061"/>
            <a:ext cx="7680027" cy="3422939"/>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632" y="5105400"/>
            <a:ext cx="7680027" cy="1219179"/>
          </a:xfrm>
          <a:prstGeom prst="rect">
            <a:avLst/>
          </a:prstGeom>
        </p:spPr>
      </p:pic>
      <p:sp>
        <p:nvSpPr>
          <p:cNvPr id="3" name="TextBox 2"/>
          <p:cNvSpPr txBox="1"/>
          <p:nvPr/>
        </p:nvSpPr>
        <p:spPr>
          <a:xfrm>
            <a:off x="304800" y="795464"/>
            <a:ext cx="7288264" cy="430887"/>
          </a:xfrm>
          <a:prstGeom prst="rect">
            <a:avLst/>
          </a:prstGeom>
          <a:noFill/>
        </p:spPr>
        <p:txBody>
          <a:bodyPr wrap="square" rtlCol="0">
            <a:spAutoFit/>
          </a:bodyPr>
          <a:lstStyle/>
          <a:p>
            <a:pPr lvl="1"/>
            <a:r>
              <a:rPr lang="en-US" sz="2200" b="1" dirty="0"/>
              <a:t>Private</a:t>
            </a:r>
            <a:r>
              <a:rPr lang="en-US" sz="2200" dirty="0"/>
              <a:t>: Only accessible within class.</a:t>
            </a:r>
          </a:p>
        </p:txBody>
      </p:sp>
    </p:spTree>
    <p:extLst>
      <p:ext uri="{BB962C8B-B14F-4D97-AF65-F5344CB8AC3E}">
        <p14:creationId xmlns:p14="http://schemas.microsoft.com/office/powerpoint/2010/main" val="20969045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099"/>
            <a:ext cx="7924800" cy="685800"/>
          </a:xfrm>
        </p:spPr>
        <p:txBody>
          <a:bodyPr>
            <a:normAutofit fontScale="90000"/>
          </a:bodyPr>
          <a:lstStyle/>
          <a:p>
            <a:r>
              <a:rPr lang="en-US" dirty="0" smtClean="0"/>
              <a:t>ENCAPSULATION - CONTD</a:t>
            </a:r>
            <a:endParaRPr lang="en-US" dirty="0"/>
          </a:p>
        </p:txBody>
      </p:sp>
      <p:sp>
        <p:nvSpPr>
          <p:cNvPr id="4" name="Footer Placeholder 3"/>
          <p:cNvSpPr>
            <a:spLocks noGrp="1"/>
          </p:cNvSpPr>
          <p:nvPr>
            <p:ph type="ftr" sz="quarter" idx="11"/>
          </p:nvPr>
        </p:nvSpPr>
        <p:spPr>
          <a:xfrm>
            <a:off x="2362200" y="638046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895349"/>
            <a:ext cx="5486400" cy="5313669"/>
          </a:xfrm>
          <a:prstGeom prst="rect">
            <a:avLst/>
          </a:prstGeom>
        </p:spPr>
      </p:pic>
    </p:spTree>
    <p:extLst>
      <p:ext uri="{BB962C8B-B14F-4D97-AF65-F5344CB8AC3E}">
        <p14:creationId xmlns:p14="http://schemas.microsoft.com/office/powerpoint/2010/main" val="136168825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32" y="228600"/>
            <a:ext cx="7086600" cy="427586"/>
          </a:xfrm>
        </p:spPr>
        <p:txBody>
          <a:bodyPr>
            <a:normAutofit fontScale="90000"/>
          </a:bodyPr>
          <a:lstStyle/>
          <a:p>
            <a:r>
              <a:rPr lang="en-US" dirty="0" smtClean="0"/>
              <a:t>Default Access Modifier</a:t>
            </a:r>
            <a:endParaRPr lang="en-US" dirty="0"/>
          </a:p>
        </p:txBody>
      </p:sp>
      <p:sp>
        <p:nvSpPr>
          <p:cNvPr id="4" name="Footer Placeholder 3"/>
          <p:cNvSpPr>
            <a:spLocks noGrp="1"/>
          </p:cNvSpPr>
          <p:nvPr>
            <p:ph type="ftr" sz="quarter" idx="11"/>
          </p:nvPr>
        </p:nvSpPr>
        <p:spPr>
          <a:xfrm>
            <a:off x="2438400" y="632457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66096" y="1337844"/>
            <a:ext cx="4096903" cy="369135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792" y="1345277"/>
            <a:ext cx="4079007" cy="3683921"/>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6793" y="5029201"/>
            <a:ext cx="8346205" cy="1329256"/>
          </a:xfrm>
          <a:prstGeom prst="rect">
            <a:avLst/>
          </a:prstGeom>
        </p:spPr>
      </p:pic>
      <p:sp>
        <p:nvSpPr>
          <p:cNvPr id="3" name="Rectangle 2"/>
          <p:cNvSpPr/>
          <p:nvPr/>
        </p:nvSpPr>
        <p:spPr>
          <a:xfrm>
            <a:off x="199672" y="781572"/>
            <a:ext cx="7551560" cy="430887"/>
          </a:xfrm>
          <a:prstGeom prst="rect">
            <a:avLst/>
          </a:prstGeom>
        </p:spPr>
        <p:txBody>
          <a:bodyPr wrap="square">
            <a:spAutoFit/>
          </a:bodyPr>
          <a:lstStyle/>
          <a:p>
            <a:pPr lvl="1"/>
            <a:r>
              <a:rPr lang="en-US" sz="2200" b="1" dirty="0"/>
              <a:t>Default</a:t>
            </a:r>
            <a:r>
              <a:rPr lang="en-US" sz="2200" dirty="0"/>
              <a:t>: Only accessible within class and package.</a:t>
            </a:r>
          </a:p>
        </p:txBody>
      </p:sp>
    </p:spTree>
    <p:extLst>
      <p:ext uri="{BB962C8B-B14F-4D97-AF65-F5344CB8AC3E}">
        <p14:creationId xmlns:p14="http://schemas.microsoft.com/office/powerpoint/2010/main" val="10863936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32" y="152400"/>
            <a:ext cx="7086600" cy="503786"/>
          </a:xfrm>
        </p:spPr>
        <p:txBody>
          <a:bodyPr>
            <a:normAutofit fontScale="90000"/>
          </a:bodyPr>
          <a:lstStyle/>
          <a:p>
            <a:r>
              <a:rPr lang="en-US" smtClean="0"/>
              <a:t>Protected Access </a:t>
            </a:r>
            <a:r>
              <a:rPr lang="en-US" dirty="0" smtClean="0"/>
              <a:t>Modifier</a:t>
            </a:r>
            <a:endParaRPr lang="en-US" dirty="0"/>
          </a:p>
        </p:txBody>
      </p:sp>
      <p:sp>
        <p:nvSpPr>
          <p:cNvPr id="4" name="Footer Placeholder 3"/>
          <p:cNvSpPr>
            <a:spLocks noGrp="1"/>
          </p:cNvSpPr>
          <p:nvPr>
            <p:ph type="ftr" sz="quarter" idx="11"/>
          </p:nvPr>
        </p:nvSpPr>
        <p:spPr>
          <a:xfrm>
            <a:off x="2438400" y="6383825"/>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6060" y="3581400"/>
            <a:ext cx="6117170" cy="220131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46058" y="5782712"/>
            <a:ext cx="6117171" cy="61804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6059" y="1678272"/>
            <a:ext cx="6117170" cy="1874125"/>
          </a:xfrm>
          <a:prstGeom prst="rect">
            <a:avLst/>
          </a:prstGeom>
        </p:spPr>
      </p:pic>
      <p:sp>
        <p:nvSpPr>
          <p:cNvPr id="3" name="Rectangle 2"/>
          <p:cNvSpPr/>
          <p:nvPr/>
        </p:nvSpPr>
        <p:spPr>
          <a:xfrm>
            <a:off x="228601" y="766232"/>
            <a:ext cx="8116058" cy="830997"/>
          </a:xfrm>
          <a:prstGeom prst="rect">
            <a:avLst/>
          </a:prstGeom>
        </p:spPr>
        <p:txBody>
          <a:bodyPr wrap="square">
            <a:spAutoFit/>
          </a:bodyPr>
          <a:lstStyle/>
          <a:p>
            <a:pPr lvl="1"/>
            <a:r>
              <a:rPr lang="en-US" sz="1600" b="1" dirty="0"/>
              <a:t>Protected</a:t>
            </a:r>
            <a:r>
              <a:rPr lang="en-US" sz="1600" dirty="0"/>
              <a:t>: Accessible within package and outside the package but through inheritance </a:t>
            </a:r>
            <a:r>
              <a:rPr lang="en-US" sz="1600" dirty="0" smtClean="0"/>
              <a:t>only. The </a:t>
            </a:r>
            <a:r>
              <a:rPr lang="en-US" sz="1600" dirty="0"/>
              <a:t>protected access modifier can be applied on the data member, method and constructor. It can't be applied on the class.</a:t>
            </a:r>
          </a:p>
        </p:txBody>
      </p:sp>
    </p:spTree>
    <p:extLst>
      <p:ext uri="{BB962C8B-B14F-4D97-AF65-F5344CB8AC3E}">
        <p14:creationId xmlns:p14="http://schemas.microsoft.com/office/powerpoint/2010/main" val="17630069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32" y="152400"/>
            <a:ext cx="7086600" cy="503786"/>
          </a:xfrm>
        </p:spPr>
        <p:txBody>
          <a:bodyPr>
            <a:normAutofit fontScale="90000"/>
          </a:bodyPr>
          <a:lstStyle/>
          <a:p>
            <a:r>
              <a:rPr lang="en-US" dirty="0" smtClean="0"/>
              <a:t>Public Access Modifier</a:t>
            </a:r>
            <a:endParaRPr lang="en-US" dirty="0"/>
          </a:p>
        </p:txBody>
      </p:sp>
      <p:sp>
        <p:nvSpPr>
          <p:cNvPr id="4" name="Footer Placeholder 3"/>
          <p:cNvSpPr>
            <a:spLocks noGrp="1"/>
          </p:cNvSpPr>
          <p:nvPr>
            <p:ph type="ftr" sz="quarter" idx="11"/>
          </p:nvPr>
        </p:nvSpPr>
        <p:spPr>
          <a:xfrm>
            <a:off x="2438400" y="632457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630" y="3505200"/>
            <a:ext cx="7680027" cy="2201332"/>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629" y="5706533"/>
            <a:ext cx="7680027" cy="618046"/>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4628" y="1401305"/>
            <a:ext cx="7680028" cy="2130357"/>
          </a:xfrm>
          <a:prstGeom prst="rect">
            <a:avLst/>
          </a:prstGeom>
        </p:spPr>
      </p:pic>
      <p:sp>
        <p:nvSpPr>
          <p:cNvPr id="3" name="Rectangle 2"/>
          <p:cNvSpPr/>
          <p:nvPr/>
        </p:nvSpPr>
        <p:spPr>
          <a:xfrm>
            <a:off x="350985" y="692349"/>
            <a:ext cx="7713894" cy="646331"/>
          </a:xfrm>
          <a:prstGeom prst="rect">
            <a:avLst/>
          </a:prstGeom>
        </p:spPr>
        <p:txBody>
          <a:bodyPr wrap="square">
            <a:spAutoFit/>
          </a:bodyPr>
          <a:lstStyle/>
          <a:p>
            <a:pPr lvl="1"/>
            <a:r>
              <a:rPr lang="en-US" b="1" dirty="0"/>
              <a:t>Public</a:t>
            </a:r>
            <a:r>
              <a:rPr lang="en-US" dirty="0"/>
              <a:t>: Accessible everywhere. It has the widest scope among all other modifiers.</a:t>
            </a:r>
          </a:p>
        </p:txBody>
      </p:sp>
    </p:spTree>
    <p:extLst>
      <p:ext uri="{BB962C8B-B14F-4D97-AF65-F5344CB8AC3E}">
        <p14:creationId xmlns:p14="http://schemas.microsoft.com/office/powerpoint/2010/main" val="5906675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Exception Handling</a:t>
            </a:r>
            <a:endParaRPr lang="en-US" dirty="0"/>
          </a:p>
        </p:txBody>
      </p:sp>
      <p:sp>
        <p:nvSpPr>
          <p:cNvPr id="6" name="Content Placeholder 2"/>
          <p:cNvSpPr>
            <a:spLocks noGrp="1"/>
          </p:cNvSpPr>
          <p:nvPr>
            <p:ph idx="1"/>
          </p:nvPr>
        </p:nvSpPr>
        <p:spPr>
          <a:xfrm>
            <a:off x="288470" y="914400"/>
            <a:ext cx="7941130" cy="5410200"/>
          </a:xfrm>
        </p:spPr>
        <p:txBody>
          <a:bodyPr>
            <a:noAutofit/>
          </a:bodyPr>
          <a:lstStyle/>
          <a:p>
            <a:r>
              <a:rPr lang="en-US" dirty="0" smtClean="0"/>
              <a:t>Exception occurs during the execution of the program due to bug in code or system failure.</a:t>
            </a:r>
          </a:p>
          <a:p>
            <a:r>
              <a:rPr lang="en-US" dirty="0" smtClean="0"/>
              <a:t>Exception in Java are normally of two types.</a:t>
            </a:r>
          </a:p>
          <a:p>
            <a:pPr lvl="1"/>
            <a:r>
              <a:rPr lang="en-US" sz="2000" dirty="0" smtClean="0"/>
              <a:t>Checked Exceptions: </a:t>
            </a:r>
          </a:p>
          <a:p>
            <a:pPr lvl="2"/>
            <a:r>
              <a:rPr lang="en-US" sz="2000" dirty="0" smtClean="0"/>
              <a:t>Checked Exceptions </a:t>
            </a:r>
            <a:r>
              <a:rPr lang="en-US" sz="2000" dirty="0"/>
              <a:t>occurs at the compile time, these are also called as compile time exceptions. These exceptions cannot simply be ignored at the time of </a:t>
            </a:r>
            <a:r>
              <a:rPr lang="en-US" sz="2000" dirty="0" smtClean="0"/>
              <a:t>compilation which means </a:t>
            </a:r>
            <a:r>
              <a:rPr lang="en-US" sz="2000" dirty="0"/>
              <a:t>the programmer should take care </a:t>
            </a:r>
            <a:r>
              <a:rPr lang="en-US" sz="2000" dirty="0" smtClean="0"/>
              <a:t>or handle these exceptions. </a:t>
            </a:r>
            <a:endParaRPr lang="en-US" sz="2000" dirty="0"/>
          </a:p>
          <a:p>
            <a:pPr lvl="2"/>
            <a:r>
              <a:rPr lang="en-US" sz="2000" dirty="0" smtClean="0"/>
              <a:t>Example: Reading file that doesn’t exist.</a:t>
            </a:r>
          </a:p>
          <a:p>
            <a:pPr lvl="1"/>
            <a:r>
              <a:rPr lang="en-US" sz="2000" dirty="0" smtClean="0"/>
              <a:t>Unchecked Exceptions: </a:t>
            </a:r>
          </a:p>
          <a:p>
            <a:pPr lvl="2"/>
            <a:r>
              <a:rPr lang="en-US" sz="2000" dirty="0" smtClean="0"/>
              <a:t>An </a:t>
            </a:r>
            <a:r>
              <a:rPr lang="en-US" sz="2000" dirty="0"/>
              <a:t>unchecked exception is an exception that occurs at the time of execution. These are also called as </a:t>
            </a:r>
            <a:r>
              <a:rPr lang="en-US" sz="2000" b="1" dirty="0"/>
              <a:t>Runtime Exceptions</a:t>
            </a:r>
            <a:r>
              <a:rPr lang="en-US" sz="2000" dirty="0"/>
              <a:t>. These include programming bugs, such as logic errors or improper use of an API. Runtime exceptions are ignored at the time of compilation</a:t>
            </a:r>
            <a:r>
              <a:rPr lang="en-US" sz="2000" dirty="0" smtClean="0"/>
              <a:t>.</a:t>
            </a:r>
          </a:p>
          <a:p>
            <a:pPr lvl="3"/>
            <a:r>
              <a:rPr lang="en-US" sz="2000" dirty="0" smtClean="0"/>
              <a:t>Example: Reading the 6</a:t>
            </a:r>
            <a:r>
              <a:rPr lang="en-US" sz="2000" baseline="30000" dirty="0" smtClean="0"/>
              <a:t>th</a:t>
            </a:r>
            <a:r>
              <a:rPr lang="en-US" sz="2000" dirty="0" smtClean="0"/>
              <a:t> element in 5 element array.</a:t>
            </a:r>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9175251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Exception Handling</a:t>
            </a:r>
            <a:endParaRPr lang="en-US" dirty="0"/>
          </a:p>
        </p:txBody>
      </p:sp>
      <p:sp>
        <p:nvSpPr>
          <p:cNvPr id="6" name="Content Placeholder 2"/>
          <p:cNvSpPr>
            <a:spLocks noGrp="1"/>
          </p:cNvSpPr>
          <p:nvPr>
            <p:ph idx="1"/>
          </p:nvPr>
        </p:nvSpPr>
        <p:spPr>
          <a:xfrm>
            <a:off x="304800" y="831181"/>
            <a:ext cx="7941130" cy="921419"/>
          </a:xfrm>
        </p:spPr>
        <p:txBody>
          <a:bodyPr>
            <a:normAutofit/>
          </a:bodyPr>
          <a:lstStyle/>
          <a:p>
            <a:r>
              <a:rPr lang="en-US" sz="2200" dirty="0" smtClean="0"/>
              <a:t>Exception Handling in Java is done with try/catch block where the exception are caught in the catch block.</a:t>
            </a:r>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439" y="5181600"/>
            <a:ext cx="7680027" cy="1143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439" y="1752601"/>
            <a:ext cx="7680027" cy="3429000"/>
          </a:xfrm>
          <a:prstGeom prst="rect">
            <a:avLst/>
          </a:prstGeom>
        </p:spPr>
      </p:pic>
    </p:spTree>
    <p:extLst>
      <p:ext uri="{BB962C8B-B14F-4D97-AF65-F5344CB8AC3E}">
        <p14:creationId xmlns:p14="http://schemas.microsoft.com/office/powerpoint/2010/main" val="182573361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Exception Handling</a:t>
            </a:r>
            <a:endParaRPr lang="en-US" dirty="0"/>
          </a:p>
        </p:txBody>
      </p:sp>
      <p:sp>
        <p:nvSpPr>
          <p:cNvPr id="6" name="Content Placeholder 2"/>
          <p:cNvSpPr>
            <a:spLocks noGrp="1"/>
          </p:cNvSpPr>
          <p:nvPr>
            <p:ph idx="1"/>
          </p:nvPr>
        </p:nvSpPr>
        <p:spPr>
          <a:xfrm>
            <a:off x="304800" y="831181"/>
            <a:ext cx="7941130" cy="921419"/>
          </a:xfrm>
        </p:spPr>
        <p:txBody>
          <a:bodyPr>
            <a:normAutofit/>
          </a:bodyPr>
          <a:lstStyle/>
          <a:p>
            <a:r>
              <a:rPr lang="en-US" sz="2200" dirty="0" smtClean="0"/>
              <a:t>You can also declare Exception on method instead of using try/catch block.</a:t>
            </a:r>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440" y="5181600"/>
            <a:ext cx="7662490" cy="11430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439" y="1828801"/>
            <a:ext cx="7646161" cy="3352800"/>
          </a:xfrm>
          <a:prstGeom prst="rect">
            <a:avLst/>
          </a:prstGeom>
        </p:spPr>
      </p:pic>
    </p:spTree>
    <p:extLst>
      <p:ext uri="{BB962C8B-B14F-4D97-AF65-F5344CB8AC3E}">
        <p14:creationId xmlns:p14="http://schemas.microsoft.com/office/powerpoint/2010/main" val="197509301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Exception Handling</a:t>
            </a:r>
            <a:endParaRPr lang="en-US" dirty="0"/>
          </a:p>
        </p:txBody>
      </p:sp>
      <p:sp>
        <p:nvSpPr>
          <p:cNvPr id="6" name="Content Placeholder 2"/>
          <p:cNvSpPr>
            <a:spLocks noGrp="1"/>
          </p:cNvSpPr>
          <p:nvPr>
            <p:ph idx="1"/>
          </p:nvPr>
        </p:nvSpPr>
        <p:spPr>
          <a:xfrm>
            <a:off x="305403" y="770784"/>
            <a:ext cx="7941130" cy="1066800"/>
          </a:xfrm>
        </p:spPr>
        <p:txBody>
          <a:bodyPr>
            <a:normAutofit lnSpcReduction="10000"/>
          </a:bodyPr>
          <a:lstStyle/>
          <a:p>
            <a:r>
              <a:rPr lang="en-US" sz="2200" dirty="0" smtClean="0"/>
              <a:t>You can execute your code/statement with Finally block along with try/catch block. Finally block always executes irrespective of occurrence of an exception.</a:t>
            </a:r>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440" y="1981199"/>
            <a:ext cx="7680026" cy="333699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3440" y="5334000"/>
            <a:ext cx="7680026" cy="974797"/>
          </a:xfrm>
          <a:prstGeom prst="rect">
            <a:avLst/>
          </a:prstGeom>
        </p:spPr>
      </p:pic>
    </p:spTree>
    <p:extLst>
      <p:ext uri="{BB962C8B-B14F-4D97-AF65-F5344CB8AC3E}">
        <p14:creationId xmlns:p14="http://schemas.microsoft.com/office/powerpoint/2010/main" val="166933973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003" y="342900"/>
            <a:ext cx="7924800" cy="685800"/>
          </a:xfrm>
        </p:spPr>
        <p:txBody>
          <a:bodyPr>
            <a:normAutofit fontScale="90000"/>
          </a:bodyPr>
          <a:lstStyle/>
          <a:p>
            <a:r>
              <a:rPr lang="en-US" dirty="0" smtClean="0"/>
              <a:t>File IO</a:t>
            </a:r>
            <a:endParaRPr lang="en-US" dirty="0"/>
          </a:p>
        </p:txBody>
      </p:sp>
      <p:sp>
        <p:nvSpPr>
          <p:cNvPr id="6" name="Content Placeholder 2"/>
          <p:cNvSpPr>
            <a:spLocks noGrp="1"/>
          </p:cNvSpPr>
          <p:nvPr>
            <p:ph idx="1"/>
          </p:nvPr>
        </p:nvSpPr>
        <p:spPr>
          <a:xfrm>
            <a:off x="288470" y="1060450"/>
            <a:ext cx="8398330" cy="4959350"/>
          </a:xfrm>
        </p:spPr>
        <p:txBody>
          <a:bodyPr>
            <a:normAutofit fontScale="92500" lnSpcReduction="20000"/>
          </a:bodyPr>
          <a:lstStyle/>
          <a:p>
            <a:r>
              <a:rPr lang="en-US" sz="2200" dirty="0" smtClean="0"/>
              <a:t>All I/O methods are derived from class </a:t>
            </a:r>
            <a:r>
              <a:rPr lang="en-US" sz="2200" dirty="0" err="1" smtClean="0"/>
              <a:t>java.io</a:t>
            </a:r>
            <a:r>
              <a:rPr lang="en-US" sz="2200" dirty="0" smtClean="0"/>
              <a:t>.</a:t>
            </a:r>
            <a:endParaRPr lang="en-US" sz="2200" dirty="0"/>
          </a:p>
          <a:p>
            <a:r>
              <a:rPr lang="en-US" sz="2200" dirty="0" smtClean="0"/>
              <a:t>File </a:t>
            </a:r>
            <a:r>
              <a:rPr lang="en-US" sz="2200" dirty="0" err="1" smtClean="0"/>
              <a:t>Input/Output</a:t>
            </a:r>
            <a:r>
              <a:rPr lang="en-US" sz="2200" dirty="0" smtClean="0"/>
              <a:t> in Java are performed using stream.</a:t>
            </a:r>
          </a:p>
          <a:p>
            <a:r>
              <a:rPr lang="en-US" sz="2200" dirty="0"/>
              <a:t>A stream can be defined as a sequence of data. There are two kinds of </a:t>
            </a:r>
            <a:r>
              <a:rPr lang="en-US" sz="2200" dirty="0" smtClean="0"/>
              <a:t>streams </a:t>
            </a:r>
            <a:r>
              <a:rPr lang="en-US" sz="2200" dirty="0"/>
              <a:t>−</a:t>
            </a:r>
          </a:p>
          <a:p>
            <a:pPr lvl="1"/>
            <a:r>
              <a:rPr lang="en-US" sz="2200" b="1" dirty="0" err="1"/>
              <a:t>InPutStream</a:t>
            </a:r>
            <a:r>
              <a:rPr lang="en-US" sz="2200" dirty="0"/>
              <a:t> − </a:t>
            </a:r>
            <a:r>
              <a:rPr lang="en-US" sz="2200" dirty="0" smtClean="0"/>
              <a:t>Used to read </a:t>
            </a:r>
            <a:r>
              <a:rPr lang="en-US" sz="2200" dirty="0"/>
              <a:t>data from a source.</a:t>
            </a:r>
          </a:p>
          <a:p>
            <a:pPr lvl="1"/>
            <a:r>
              <a:rPr lang="en-US" sz="2200" b="1" dirty="0" err="1"/>
              <a:t>OutPutStream</a:t>
            </a:r>
            <a:r>
              <a:rPr lang="en-US" sz="2200" dirty="0"/>
              <a:t> − </a:t>
            </a:r>
            <a:r>
              <a:rPr lang="en-US" sz="2200" dirty="0" smtClean="0"/>
              <a:t>Used </a:t>
            </a:r>
            <a:r>
              <a:rPr lang="en-US" sz="2200" dirty="0"/>
              <a:t>for writing data to a destination.</a:t>
            </a:r>
          </a:p>
          <a:p>
            <a:r>
              <a:rPr lang="en-US" sz="2200" dirty="0" smtClean="0"/>
              <a:t>There are various streams that can be used to do I/O functions in Java.</a:t>
            </a:r>
          </a:p>
          <a:p>
            <a:pPr lvl="1"/>
            <a:r>
              <a:rPr lang="en-US" sz="2200" dirty="0" smtClean="0"/>
              <a:t>Byte Streams </a:t>
            </a:r>
            <a:r>
              <a:rPr lang="mr-IN" sz="2200" dirty="0" smtClean="0"/>
              <a:t>–</a:t>
            </a:r>
            <a:r>
              <a:rPr lang="en-US" sz="2200" dirty="0" smtClean="0"/>
              <a:t> Used to perform input and output of 8 bytes.</a:t>
            </a:r>
          </a:p>
          <a:p>
            <a:pPr lvl="2"/>
            <a:r>
              <a:rPr lang="en-US" sz="2200" dirty="0"/>
              <a:t>Mostly Commonly used is </a:t>
            </a:r>
            <a:r>
              <a:rPr lang="en-US" sz="2200" dirty="0" err="1" smtClean="0"/>
              <a:t>FileReader</a:t>
            </a:r>
            <a:r>
              <a:rPr lang="en-US" sz="2200" dirty="0" smtClean="0"/>
              <a:t> and </a:t>
            </a:r>
            <a:r>
              <a:rPr lang="en-US" sz="2200" dirty="0" err="1" smtClean="0"/>
              <a:t>FileWriter</a:t>
            </a:r>
            <a:r>
              <a:rPr lang="en-US" sz="2200" dirty="0" smtClean="0"/>
              <a:t> class.</a:t>
            </a:r>
          </a:p>
          <a:p>
            <a:pPr lvl="1"/>
            <a:r>
              <a:rPr lang="en-US" sz="2200" dirty="0" smtClean="0"/>
              <a:t>Character Streams: Used to perform input and output of 16 bytes.</a:t>
            </a:r>
          </a:p>
          <a:p>
            <a:pPr lvl="2"/>
            <a:r>
              <a:rPr lang="en-US" sz="2200" dirty="0" smtClean="0"/>
              <a:t>Mostly Commonly used is </a:t>
            </a:r>
            <a:r>
              <a:rPr lang="en-US" sz="2200" dirty="0" err="1" smtClean="0"/>
              <a:t>FileInputStream</a:t>
            </a:r>
            <a:r>
              <a:rPr lang="en-US" sz="2200" dirty="0" smtClean="0"/>
              <a:t> and </a:t>
            </a:r>
            <a:r>
              <a:rPr lang="en-US" sz="2200" dirty="0" err="1" smtClean="0"/>
              <a:t>FileOutputStream</a:t>
            </a:r>
            <a:r>
              <a:rPr lang="en-US" sz="2200" dirty="0" smtClean="0"/>
              <a:t> class.</a:t>
            </a:r>
          </a:p>
          <a:p>
            <a:pPr lvl="1"/>
            <a:r>
              <a:rPr lang="en-US" sz="2200" dirty="0" smtClean="0"/>
              <a:t>Standard </a:t>
            </a:r>
            <a:r>
              <a:rPr lang="en-US" sz="2200" dirty="0"/>
              <a:t>Streams: </a:t>
            </a:r>
            <a:r>
              <a:rPr lang="en-US" sz="2200" dirty="0" smtClean="0"/>
              <a:t>Standard stream to provide standard I/O where the user can take input from keyboard and produce output in computer screen.</a:t>
            </a:r>
            <a:endParaRPr lang="en-US" sz="2200" dirty="0"/>
          </a:p>
          <a:p>
            <a:pPr lvl="2"/>
            <a:r>
              <a:rPr lang="en-US" sz="2200" dirty="0"/>
              <a:t>Mostly Commonly used </a:t>
            </a:r>
            <a:r>
              <a:rPr lang="en-US" sz="2200" dirty="0" smtClean="0"/>
              <a:t>is </a:t>
            </a:r>
            <a:r>
              <a:rPr lang="en-US" sz="2200" dirty="0" err="1" smtClean="0"/>
              <a:t>System.in</a:t>
            </a:r>
            <a:r>
              <a:rPr lang="en-US" sz="2200" dirty="0" smtClean="0"/>
              <a:t>, </a:t>
            </a:r>
            <a:r>
              <a:rPr lang="en-US" sz="2200" dirty="0" err="1" smtClean="0"/>
              <a:t>System.out</a:t>
            </a:r>
            <a:r>
              <a:rPr lang="en-US" sz="2200" dirty="0" smtClean="0"/>
              <a:t> and </a:t>
            </a:r>
            <a:r>
              <a:rPr lang="en-US" sz="2200" dirty="0" err="1" smtClean="0"/>
              <a:t>System.err</a:t>
            </a:r>
            <a:r>
              <a:rPr lang="en-US" sz="2200" dirty="0" smtClean="0"/>
              <a:t>.</a:t>
            </a:r>
          </a:p>
          <a:p>
            <a:pPr lvl="2"/>
            <a:endParaRPr lang="en-US" dirty="0"/>
          </a:p>
          <a:p>
            <a:pPr lvl="2"/>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spTree>
    <p:extLst>
      <p:ext uri="{BB962C8B-B14F-4D97-AF65-F5344CB8AC3E}">
        <p14:creationId xmlns:p14="http://schemas.microsoft.com/office/powerpoint/2010/main" val="11534197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6">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32" y="152400"/>
            <a:ext cx="7086600" cy="503786"/>
          </a:xfrm>
        </p:spPr>
        <p:txBody>
          <a:bodyPr>
            <a:normAutofit fontScale="90000"/>
          </a:bodyPr>
          <a:lstStyle/>
          <a:p>
            <a:r>
              <a:rPr lang="en-US" dirty="0" smtClean="0"/>
              <a:t>File IO - ByteStream</a:t>
            </a:r>
            <a:endParaRPr lang="en-US" dirty="0"/>
          </a:p>
        </p:txBody>
      </p:sp>
      <p:sp>
        <p:nvSpPr>
          <p:cNvPr id="4" name="Footer Placeholder 3"/>
          <p:cNvSpPr>
            <a:spLocks noGrp="1"/>
          </p:cNvSpPr>
          <p:nvPr>
            <p:ph type="ftr" sz="quarter" idx="11"/>
          </p:nvPr>
        </p:nvSpPr>
        <p:spPr>
          <a:xfrm>
            <a:off x="2438400" y="632457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628" y="5486399"/>
            <a:ext cx="7680027" cy="8381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629" y="762001"/>
            <a:ext cx="7680027" cy="4614742"/>
          </a:xfrm>
          <a:prstGeom prst="rect">
            <a:avLst/>
          </a:prstGeom>
        </p:spPr>
      </p:pic>
    </p:spTree>
    <p:extLst>
      <p:ext uri="{BB962C8B-B14F-4D97-AF65-F5344CB8AC3E}">
        <p14:creationId xmlns:p14="http://schemas.microsoft.com/office/powerpoint/2010/main" val="6797977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32" y="152400"/>
            <a:ext cx="7086600" cy="503786"/>
          </a:xfrm>
        </p:spPr>
        <p:txBody>
          <a:bodyPr>
            <a:normAutofit fontScale="90000"/>
          </a:bodyPr>
          <a:lstStyle/>
          <a:p>
            <a:r>
              <a:rPr lang="en-US" dirty="0" smtClean="0"/>
              <a:t>File IO </a:t>
            </a:r>
            <a:r>
              <a:rPr lang="mr-IN" dirty="0" smtClean="0"/>
              <a:t>–</a:t>
            </a:r>
            <a:r>
              <a:rPr lang="en-US" dirty="0" smtClean="0"/>
              <a:t> ByteStream Contd..</a:t>
            </a:r>
            <a:endParaRPr lang="en-US" dirty="0"/>
          </a:p>
        </p:txBody>
      </p:sp>
      <p:sp>
        <p:nvSpPr>
          <p:cNvPr id="4" name="Footer Placeholder 3"/>
          <p:cNvSpPr>
            <a:spLocks noGrp="1"/>
          </p:cNvSpPr>
          <p:nvPr>
            <p:ph type="ftr" sz="quarter" idx="11"/>
          </p:nvPr>
        </p:nvSpPr>
        <p:spPr>
          <a:xfrm>
            <a:off x="2438400" y="632457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382" y="5257800"/>
            <a:ext cx="7580518" cy="106677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382" y="714624"/>
            <a:ext cx="7580518" cy="4543176"/>
          </a:xfrm>
          <a:prstGeom prst="rect">
            <a:avLst/>
          </a:prstGeom>
        </p:spPr>
      </p:pic>
    </p:spTree>
    <p:extLst>
      <p:ext uri="{BB962C8B-B14F-4D97-AF65-F5344CB8AC3E}">
        <p14:creationId xmlns:p14="http://schemas.microsoft.com/office/powerpoint/2010/main" val="2787375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99"/>
            <a:ext cx="7924800" cy="685800"/>
          </a:xfrm>
        </p:spPr>
        <p:txBody>
          <a:bodyPr>
            <a:normAutofit fontScale="90000"/>
          </a:bodyPr>
          <a:lstStyle/>
          <a:p>
            <a:r>
              <a:rPr lang="en-US" dirty="0" smtClean="0"/>
              <a:t>ENCAPSULATION - CONTD</a:t>
            </a:r>
            <a:endParaRPr lang="en-US" dirty="0"/>
          </a:p>
        </p:txBody>
      </p:sp>
      <p:sp>
        <p:nvSpPr>
          <p:cNvPr id="4" name="Footer Placeholder 3"/>
          <p:cNvSpPr>
            <a:spLocks noGrp="1"/>
          </p:cNvSpPr>
          <p:nvPr>
            <p:ph type="ftr" sz="quarter" idx="11"/>
          </p:nvPr>
        </p:nvSpPr>
        <p:spPr>
          <a:xfrm>
            <a:off x="2362200" y="638046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983602"/>
            <a:ext cx="7086600" cy="4121797"/>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0600" y="5105399"/>
            <a:ext cx="7086600" cy="1046467"/>
          </a:xfrm>
          <a:prstGeom prst="rect">
            <a:avLst/>
          </a:prstGeom>
        </p:spPr>
      </p:pic>
    </p:spTree>
    <p:extLst>
      <p:ext uri="{BB962C8B-B14F-4D97-AF65-F5344CB8AC3E}">
        <p14:creationId xmlns:p14="http://schemas.microsoft.com/office/powerpoint/2010/main" val="104035279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28" y="205307"/>
            <a:ext cx="7086600" cy="503786"/>
          </a:xfrm>
        </p:spPr>
        <p:txBody>
          <a:bodyPr>
            <a:normAutofit fontScale="90000"/>
          </a:bodyPr>
          <a:lstStyle/>
          <a:p>
            <a:r>
              <a:rPr lang="en-US" dirty="0" smtClean="0"/>
              <a:t>File IO - CharacterStream</a:t>
            </a:r>
            <a:endParaRPr lang="en-US" dirty="0"/>
          </a:p>
        </p:txBody>
      </p:sp>
      <p:sp>
        <p:nvSpPr>
          <p:cNvPr id="4" name="Footer Placeholder 3"/>
          <p:cNvSpPr>
            <a:spLocks noGrp="1"/>
          </p:cNvSpPr>
          <p:nvPr>
            <p:ph type="ftr" sz="quarter" idx="11"/>
          </p:nvPr>
        </p:nvSpPr>
        <p:spPr>
          <a:xfrm>
            <a:off x="2438400" y="632457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628" y="5486399"/>
            <a:ext cx="7680027" cy="8381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629" y="914400"/>
            <a:ext cx="7680027" cy="4571999"/>
          </a:xfrm>
          <a:prstGeom prst="rect">
            <a:avLst/>
          </a:prstGeom>
        </p:spPr>
      </p:pic>
    </p:spTree>
    <p:extLst>
      <p:ext uri="{BB962C8B-B14F-4D97-AF65-F5344CB8AC3E}">
        <p14:creationId xmlns:p14="http://schemas.microsoft.com/office/powerpoint/2010/main" val="7808002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4628" y="205307"/>
            <a:ext cx="7680026" cy="503786"/>
          </a:xfrm>
        </p:spPr>
        <p:txBody>
          <a:bodyPr>
            <a:normAutofit fontScale="90000"/>
          </a:bodyPr>
          <a:lstStyle/>
          <a:p>
            <a:r>
              <a:rPr lang="en-US" dirty="0" smtClean="0"/>
              <a:t>File IO </a:t>
            </a:r>
            <a:r>
              <a:rPr lang="mr-IN" dirty="0" smtClean="0"/>
              <a:t>–</a:t>
            </a:r>
            <a:r>
              <a:rPr lang="en-US" dirty="0" smtClean="0"/>
              <a:t> CharacterStream Contd..</a:t>
            </a:r>
            <a:endParaRPr lang="en-US" dirty="0"/>
          </a:p>
        </p:txBody>
      </p:sp>
      <p:sp>
        <p:nvSpPr>
          <p:cNvPr id="4" name="Footer Placeholder 3"/>
          <p:cNvSpPr>
            <a:spLocks noGrp="1"/>
          </p:cNvSpPr>
          <p:nvPr>
            <p:ph type="ftr" sz="quarter" idx="11"/>
          </p:nvPr>
        </p:nvSpPr>
        <p:spPr>
          <a:xfrm>
            <a:off x="2438400" y="6324579"/>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627" y="5486399"/>
            <a:ext cx="7680027" cy="83818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4629" y="914400"/>
            <a:ext cx="7680026" cy="4571999"/>
          </a:xfrm>
          <a:prstGeom prst="rect">
            <a:avLst/>
          </a:prstGeom>
        </p:spPr>
      </p:pic>
    </p:spTree>
    <p:extLst>
      <p:ext uri="{BB962C8B-B14F-4D97-AF65-F5344CB8AC3E}">
        <p14:creationId xmlns:p14="http://schemas.microsoft.com/office/powerpoint/2010/main" val="78445288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Inheritance</a:t>
            </a:r>
            <a:endParaRPr lang="en-US" dirty="0"/>
          </a:p>
        </p:txBody>
      </p:sp>
      <p:sp>
        <p:nvSpPr>
          <p:cNvPr id="6" name="Content Placeholder 2"/>
          <p:cNvSpPr>
            <a:spLocks noGrp="1"/>
          </p:cNvSpPr>
          <p:nvPr>
            <p:ph idx="1"/>
          </p:nvPr>
        </p:nvSpPr>
        <p:spPr>
          <a:xfrm>
            <a:off x="304800" y="929040"/>
            <a:ext cx="7924800" cy="1204559"/>
          </a:xfrm>
        </p:spPr>
        <p:txBody>
          <a:bodyPr>
            <a:normAutofit fontScale="25000" lnSpcReduction="20000"/>
          </a:bodyPr>
          <a:lstStyle/>
          <a:p>
            <a:r>
              <a:rPr lang="en-US" sz="8000" dirty="0" smtClean="0"/>
              <a:t>Relation between two classes where a child class inherits all features of its parent class.</a:t>
            </a:r>
          </a:p>
          <a:p>
            <a:r>
              <a:rPr lang="en-US" sz="8000" dirty="0" smtClean="0"/>
              <a:t>Methods from the parent can be overridden in the child and new logic can be added.</a:t>
            </a:r>
          </a:p>
          <a:p>
            <a:pPr marL="45720" indent="0">
              <a:buNone/>
            </a:pPr>
            <a:endParaRPr lang="en-US" sz="4400" dirty="0">
              <a:solidFill>
                <a:schemeClr val="accent5">
                  <a:lumMod val="60000"/>
                  <a:lumOff val="40000"/>
                </a:schemeClr>
              </a:solidFill>
            </a:endParaRPr>
          </a:p>
          <a:p>
            <a:pPr marL="45720" indent="0">
              <a:buNone/>
            </a:pP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2248993"/>
            <a:ext cx="6477000" cy="3862248"/>
          </a:xfrm>
          <a:prstGeom prst="rect">
            <a:avLst/>
          </a:prstGeom>
        </p:spPr>
      </p:pic>
    </p:spTree>
    <p:extLst>
      <p:ext uri="{BB962C8B-B14F-4D97-AF65-F5344CB8AC3E}">
        <p14:creationId xmlns:p14="http://schemas.microsoft.com/office/powerpoint/2010/main" val="20106399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Inheritance Contd..</a:t>
            </a: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754981"/>
            <a:ext cx="5115071" cy="5341019"/>
          </a:xfrm>
          <a:prstGeom prst="rect">
            <a:avLst/>
          </a:prstGeom>
        </p:spPr>
      </p:pic>
    </p:spTree>
    <p:extLst>
      <p:ext uri="{BB962C8B-B14F-4D97-AF65-F5344CB8AC3E}">
        <p14:creationId xmlns:p14="http://schemas.microsoft.com/office/powerpoint/2010/main" val="81887453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Inheritance Contd..</a:t>
            </a: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838199"/>
            <a:ext cx="4191000" cy="4953001"/>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71672" y="838199"/>
            <a:ext cx="3886200" cy="4953001"/>
          </a:xfrm>
          <a:prstGeom prst="rect">
            <a:avLst/>
          </a:prstGeom>
        </p:spPr>
      </p:pic>
    </p:spTree>
    <p:extLst>
      <p:ext uri="{BB962C8B-B14F-4D97-AF65-F5344CB8AC3E}">
        <p14:creationId xmlns:p14="http://schemas.microsoft.com/office/powerpoint/2010/main" val="9885802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9181"/>
            <a:ext cx="7924800" cy="685800"/>
          </a:xfrm>
        </p:spPr>
        <p:txBody>
          <a:bodyPr>
            <a:normAutofit fontScale="90000"/>
          </a:bodyPr>
          <a:lstStyle/>
          <a:p>
            <a:r>
              <a:rPr lang="en-US" dirty="0" smtClean="0"/>
              <a:t>Inheritance Contd..</a:t>
            </a:r>
            <a:endParaRPr lang="en-US" dirty="0"/>
          </a:p>
        </p:txBody>
      </p:sp>
      <p:sp>
        <p:nvSpPr>
          <p:cNvPr id="4" name="Footer Placeholder 3"/>
          <p:cNvSpPr>
            <a:spLocks noGrp="1"/>
          </p:cNvSpPr>
          <p:nvPr>
            <p:ph type="ftr" sz="quarter" idx="11"/>
          </p:nvPr>
        </p:nvSpPr>
        <p:spPr>
          <a:xfrm>
            <a:off x="2438400" y="6324600"/>
            <a:ext cx="4666545" cy="457200"/>
          </a:xfrm>
          <a:noFill/>
        </p:spPr>
        <p:txBody>
          <a:bodyPr/>
          <a:lstStyle/>
          <a:p>
            <a:r>
              <a:rPr lang="en-US" sz="2400" dirty="0" smtClean="0">
                <a:solidFill>
                  <a:srgbClr val="92D050"/>
                </a:solidFill>
              </a:rPr>
              <a:t>Copyright©SeleniumGuru.com</a:t>
            </a:r>
            <a:endParaRPr lang="en-US" sz="2400" dirty="0">
              <a:solidFill>
                <a:srgbClr val="92D050"/>
              </a:solidFill>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1" y="838199"/>
            <a:ext cx="3810000" cy="5188619"/>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75667" y="846666"/>
            <a:ext cx="4648200" cy="5180152"/>
          </a:xfrm>
          <a:prstGeom prst="rect">
            <a:avLst/>
          </a:prstGeom>
        </p:spPr>
      </p:pic>
    </p:spTree>
    <p:extLst>
      <p:ext uri="{BB962C8B-B14F-4D97-AF65-F5344CB8AC3E}">
        <p14:creationId xmlns:p14="http://schemas.microsoft.com/office/powerpoint/2010/main" val="17266622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erspective">
  <a:themeElements>
    <a:clrScheme name="Perspective">
      <a:dk1>
        <a:sysClr val="windowText" lastClr="000000"/>
      </a:dk1>
      <a:lt1>
        <a:sysClr val="window" lastClr="FFFFFF"/>
      </a:lt1>
      <a:dk2>
        <a:srgbClr val="283138"/>
      </a:dk2>
      <a:lt2>
        <a:srgbClr val="FF8600"/>
      </a:lt2>
      <a:accent1>
        <a:srgbClr val="838D9B"/>
      </a:accent1>
      <a:accent2>
        <a:srgbClr val="D2610C"/>
      </a:accent2>
      <a:accent3>
        <a:srgbClr val="80716A"/>
      </a:accent3>
      <a:accent4>
        <a:srgbClr val="94147C"/>
      </a:accent4>
      <a:accent5>
        <a:srgbClr val="5D5AD2"/>
      </a:accent5>
      <a:accent6>
        <a:srgbClr val="6F6C7D"/>
      </a:accent6>
      <a:hlink>
        <a:srgbClr val="6187E3"/>
      </a:hlink>
      <a:folHlink>
        <a:srgbClr val="7B8EB8"/>
      </a:folHlink>
    </a:clrScheme>
    <a:fontScheme name="Office Classic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erspective">
      <a:fillStyleLst>
        <a:solidFill>
          <a:schemeClr val="phClr"/>
        </a:solidFill>
        <a:gradFill rotWithShape="1">
          <a:gsLst>
            <a:gs pos="0">
              <a:schemeClr val="phClr">
                <a:tint val="50000"/>
                <a:alpha val="100000"/>
                <a:satMod val="160000"/>
                <a:lumMod val="105000"/>
              </a:schemeClr>
            </a:gs>
            <a:gs pos="41000">
              <a:schemeClr val="phClr">
                <a:tint val="57000"/>
                <a:satMod val="180000"/>
                <a:lumMod val="99000"/>
              </a:schemeClr>
            </a:gs>
            <a:gs pos="100000">
              <a:schemeClr val="phClr">
                <a:tint val="80000"/>
                <a:satMod val="200000"/>
                <a:lumMod val="104000"/>
              </a:schemeClr>
            </a:gs>
          </a:gsLst>
          <a:lin ang="5400000" scaled="1"/>
        </a:gradFill>
        <a:gradFill rotWithShape="1">
          <a:gsLst>
            <a:gs pos="0">
              <a:schemeClr val="phClr">
                <a:tint val="96000"/>
                <a:satMod val="130000"/>
                <a:lumMod val="114000"/>
              </a:schemeClr>
            </a:gs>
            <a:gs pos="60000">
              <a:schemeClr val="phClr">
                <a:tint val="100000"/>
                <a:satMod val="106000"/>
                <a:lumMod val="110000"/>
              </a:schemeClr>
            </a:gs>
            <a:gs pos="100000">
              <a:schemeClr val="ph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8575" cap="flat" cmpd="sng" algn="ctr">
          <a:solidFill>
            <a:schemeClr val="phClr"/>
          </a:solidFill>
          <a:prstDash val="solid"/>
        </a:ln>
      </a:lnStyleLst>
      <a:effectStyleLst>
        <a:effectStyle>
          <a:effectLst>
            <a:outerShdw blurRad="50800" dist="38100" dir="5400000" rotWithShape="0">
              <a:srgbClr val="000000">
                <a:alpha val="28000"/>
              </a:srgbClr>
            </a:outerShdw>
          </a:effectLst>
        </a:effectStyle>
        <a:effectStyle>
          <a:effectLst>
            <a:outerShdw blurRad="47625" dist="38100" dir="5400000" sy="98000" rotWithShape="0">
              <a:srgbClr val="000000">
                <a:alpha val="48000"/>
              </a:srgbClr>
            </a:outerShdw>
          </a:effectLst>
          <a:scene3d>
            <a:camera prst="orthographicFront">
              <a:rot lat="0" lon="0" rev="0"/>
            </a:camera>
            <a:lightRig rig="twoPt" dir="br">
              <a:rot lat="0" lon="0" rev="8700000"/>
            </a:lightRig>
          </a:scene3d>
          <a:sp3d prstMaterial="matte">
            <a:bevelT w="25400" h="53975"/>
          </a:sp3d>
        </a:effectStyle>
        <a:effectStyle>
          <a:effectLst>
            <a:reflection blurRad="12700" stA="24000" endPos="28000" dist="50800" dir="5400000" sy="-100000" rotWithShape="0"/>
          </a:effectLst>
          <a:scene3d>
            <a:camera prst="orthographicFront">
              <a:rot lat="0" lon="0" rev="0"/>
            </a:camera>
            <a:lightRig rig="threePt" dir="t">
              <a:rot lat="0" lon="0" rev="4800000"/>
            </a:lightRig>
          </a:scene3d>
          <a:sp3d>
            <a:bevelT w="69850" h="31750"/>
          </a:sp3d>
        </a:effectStyle>
      </a:effectStyleLst>
      <a:bgFillStyleLst>
        <a:solidFill>
          <a:schemeClr val="phClr"/>
        </a:solidFill>
        <a:gradFill rotWithShape="1">
          <a:gsLst>
            <a:gs pos="0">
              <a:schemeClr val="phClr">
                <a:tint val="100000"/>
                <a:shade val="80000"/>
                <a:satMod val="100000"/>
                <a:lumMod val="100000"/>
              </a:schemeClr>
            </a:gs>
            <a:gs pos="65000">
              <a:schemeClr val="phClr">
                <a:tint val="100000"/>
                <a:shade val="95000"/>
                <a:satMod val="100000"/>
                <a:lumMod val="100000"/>
              </a:schemeClr>
            </a:gs>
            <a:gs pos="100000">
              <a:schemeClr val="phClr">
                <a:tint val="88000"/>
                <a:shade val="100000"/>
                <a:satMod val="400000"/>
                <a:lumMod val="100000"/>
              </a:schemeClr>
            </a:gs>
          </a:gsLst>
          <a:lin ang="5400000" scaled="0"/>
        </a:gradFill>
        <a:blipFill rotWithShape="1">
          <a:blip xmlns:r="http://schemas.openxmlformats.org/officeDocument/2006/relationships" r:embed="rId1">
            <a:duotone>
              <a:schemeClr val="phClr">
                <a:tint val="95000"/>
                <a:satMod val="90000"/>
              </a:schemeClr>
              <a:schemeClr val="phClr">
                <a:shade val="92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Udemy-JavaOnly-Class</Template>
  <TotalTime>276211</TotalTime>
  <Words>1801</Words>
  <Application>Microsoft Macintosh PowerPoint</Application>
  <PresentationFormat>On-screen Show (4:3)</PresentationFormat>
  <Paragraphs>313</Paragraphs>
  <Slides>51</Slides>
  <Notes>50</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Perspective</vt:lpstr>
      <vt:lpstr>Complete Selenium Automation Engineer Bootcamp: Go from Zero to Hero</vt:lpstr>
      <vt:lpstr>OOP(Object Oriented Programming)</vt:lpstr>
      <vt:lpstr>Encapsulation</vt:lpstr>
      <vt:lpstr>ENCAPSULATION - CONTD</vt:lpstr>
      <vt:lpstr>ENCAPSULATION - CONTD</vt:lpstr>
      <vt:lpstr>Inheritance</vt:lpstr>
      <vt:lpstr>Inheritance Contd..</vt:lpstr>
      <vt:lpstr>Inheritance Contd..</vt:lpstr>
      <vt:lpstr>Inheritance Contd..</vt:lpstr>
      <vt:lpstr>Polymorphism</vt:lpstr>
      <vt:lpstr>Polymorphism Contd..</vt:lpstr>
      <vt:lpstr>Polymorphism Contd..</vt:lpstr>
      <vt:lpstr>Polymorphism Contd..</vt:lpstr>
      <vt:lpstr>Polymorphism Contd..</vt:lpstr>
      <vt:lpstr>Polymorphism Contd..</vt:lpstr>
      <vt:lpstr>Overriding</vt:lpstr>
      <vt:lpstr>Overriding Contd..</vt:lpstr>
      <vt:lpstr>Overriding Contd..</vt:lpstr>
      <vt:lpstr>Overloading</vt:lpstr>
      <vt:lpstr>Overloading Contd..</vt:lpstr>
      <vt:lpstr>Abstraction</vt:lpstr>
      <vt:lpstr>Abstract Class</vt:lpstr>
      <vt:lpstr>Abstract Class Contd..</vt:lpstr>
      <vt:lpstr>Abstract Class Contd..</vt:lpstr>
      <vt:lpstr>Abstract Class Contd..</vt:lpstr>
      <vt:lpstr>Abstract Class Contd..</vt:lpstr>
      <vt:lpstr>Interface</vt:lpstr>
      <vt:lpstr>Interface Contd..</vt:lpstr>
      <vt:lpstr>Interface Contd..</vt:lpstr>
      <vt:lpstr>Collections</vt:lpstr>
      <vt:lpstr>List</vt:lpstr>
      <vt:lpstr>ArrayList</vt:lpstr>
      <vt:lpstr>ArrayList</vt:lpstr>
      <vt:lpstr>LinkedList</vt:lpstr>
      <vt:lpstr>LinkedList</vt:lpstr>
      <vt:lpstr>Vectors</vt:lpstr>
      <vt:lpstr>Vectors</vt:lpstr>
      <vt:lpstr>Access Modifiers</vt:lpstr>
      <vt:lpstr>Private Access Modifier</vt:lpstr>
      <vt:lpstr>Default Access Modifier</vt:lpstr>
      <vt:lpstr>Protected Access Modifier</vt:lpstr>
      <vt:lpstr>Public Access Modifier</vt:lpstr>
      <vt:lpstr>Exception Handling</vt:lpstr>
      <vt:lpstr>Exception Handling</vt:lpstr>
      <vt:lpstr>Exception Handling</vt:lpstr>
      <vt:lpstr>Exception Handling</vt:lpstr>
      <vt:lpstr>File IO</vt:lpstr>
      <vt:lpstr>File IO - ByteStream</vt:lpstr>
      <vt:lpstr>File IO – ByteStream Contd..</vt:lpstr>
      <vt:lpstr>File IO - CharacterStream</vt:lpstr>
      <vt:lpstr>File IO – CharacterStream Contd..</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Integer</dc:title>
  <dc:creator>trainer</dc:creator>
  <cp:lastModifiedBy>Farhan Mukit</cp:lastModifiedBy>
  <cp:revision>646</cp:revision>
  <dcterms:created xsi:type="dcterms:W3CDTF">2016-02-12T01:25:48Z</dcterms:created>
  <dcterms:modified xsi:type="dcterms:W3CDTF">2018-11-02T01:56:11Z</dcterms:modified>
</cp:coreProperties>
</file>